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7" r:id="rId3"/>
    <p:sldId id="258" r:id="rId4"/>
    <p:sldId id="277" r:id="rId5"/>
    <p:sldId id="259" r:id="rId6"/>
    <p:sldId id="260" r:id="rId7"/>
    <p:sldId id="261" r:id="rId8"/>
    <p:sldId id="262" r:id="rId9"/>
    <p:sldId id="263" r:id="rId10"/>
    <p:sldId id="264" r:id="rId11"/>
    <p:sldId id="265" r:id="rId12"/>
    <p:sldId id="266" r:id="rId13"/>
    <p:sldId id="267" r:id="rId14"/>
    <p:sldId id="268" r:id="rId15"/>
    <p:sldId id="276" r:id="rId16"/>
    <p:sldId id="269" r:id="rId17"/>
    <p:sldId id="270" r:id="rId18"/>
    <p:sldId id="271" r:id="rId19"/>
    <p:sldId id="272" r:id="rId20"/>
    <p:sldId id="273" r:id="rId21"/>
    <p:sldId id="274" r:id="rId22"/>
    <p:sldId id="27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50356" autoAdjust="0"/>
  </p:normalViewPr>
  <p:slideViewPr>
    <p:cSldViewPr>
      <p:cViewPr varScale="1">
        <p:scale>
          <a:sx n="35" d="100"/>
          <a:sy n="35" d="100"/>
        </p:scale>
        <p:origin x="-1476" y="-7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5760" cy="456839"/>
          </a:xfrm>
          <a:prstGeom prst="rect">
            <a:avLst/>
          </a:prstGeom>
          <a:noFill/>
          <a:ln>
            <a:noFill/>
          </a:ln>
        </p:spPr>
        <p:txBody>
          <a:bodyPr vert="horz" lIns="90000" tIns="45000" rIns="90000" bIns="45000" compatLnSpc="0"/>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en-US" sz="1400" b="0" i="0" u="none" strike="noStrike" baseline="0">
              <a:ln>
                <a:noFill/>
              </a:ln>
              <a:solidFill>
                <a:srgbClr val="000000"/>
              </a:solidFill>
              <a:latin typeface="Arial" pitchFamily="18"/>
              <a:ea typeface="Arial" pitchFamily="2"/>
              <a:cs typeface="Arial" pitchFamily="2"/>
            </a:endParaRPr>
          </a:p>
        </p:txBody>
      </p:sp>
      <p:sp>
        <p:nvSpPr>
          <p:cNvPr id="3" name="Date Placeholder 2"/>
          <p:cNvSpPr txBox="1">
            <a:spLocks noGrp="1"/>
          </p:cNvSpPr>
          <p:nvPr>
            <p:ph type="dt" sz="quarter" idx="1"/>
          </p:nvPr>
        </p:nvSpPr>
        <p:spPr>
          <a:xfrm>
            <a:off x="3881880" y="0"/>
            <a:ext cx="2975760" cy="456839"/>
          </a:xfrm>
          <a:prstGeom prst="rect">
            <a:avLst/>
          </a:prstGeom>
          <a:noFill/>
          <a:ln>
            <a:noFill/>
          </a:ln>
        </p:spPr>
        <p:txBody>
          <a:bodyPr vert="horz" lIns="90000" tIns="45000" rIns="90000" bIns="45000" compatLnSpc="0"/>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en-US" sz="1400" b="0" i="0" u="none" strike="noStrike" baseline="0">
              <a:ln>
                <a:noFill/>
              </a:ln>
              <a:solidFill>
                <a:srgbClr val="000000"/>
              </a:solidFill>
              <a:latin typeface="Arial" pitchFamily="18"/>
              <a:ea typeface="Arial" pitchFamily="2"/>
              <a:cs typeface="Arial" pitchFamily="2"/>
            </a:endParaRPr>
          </a:p>
        </p:txBody>
      </p:sp>
      <p:sp>
        <p:nvSpPr>
          <p:cNvPr id="4" name="Footer Placeholder 3"/>
          <p:cNvSpPr txBox="1">
            <a:spLocks noGrp="1"/>
          </p:cNvSpPr>
          <p:nvPr>
            <p:ph type="ftr" sz="quarter" idx="2"/>
          </p:nvPr>
        </p:nvSpPr>
        <p:spPr>
          <a:xfrm>
            <a:off x="0" y="8686800"/>
            <a:ext cx="2975760" cy="456839"/>
          </a:xfrm>
          <a:prstGeom prst="rect">
            <a:avLst/>
          </a:prstGeom>
          <a:noFill/>
          <a:ln>
            <a:noFill/>
          </a:ln>
        </p:spPr>
        <p:txBody>
          <a:bodyPr vert="horz" lIns="90000" tIns="45000" rIns="90000" bIns="45000" anchor="b" compatLnSpc="0"/>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en-US" sz="1400" b="0" i="0" u="none" strike="noStrike" baseline="0">
              <a:ln>
                <a:noFill/>
              </a:ln>
              <a:solidFill>
                <a:srgbClr val="000000"/>
              </a:solidFill>
              <a:latin typeface="Arial" pitchFamily="18"/>
              <a:ea typeface="Arial" pitchFamily="2"/>
              <a:cs typeface="Arial" pitchFamily="2"/>
            </a:endParaRPr>
          </a:p>
        </p:txBody>
      </p:sp>
      <p:sp>
        <p:nvSpPr>
          <p:cNvPr id="5" name="Slide Number Placeholder 4"/>
          <p:cNvSpPr txBox="1">
            <a:spLocks noGrp="1"/>
          </p:cNvSpPr>
          <p:nvPr>
            <p:ph type="sldNum" sz="quarter" idx="3"/>
          </p:nvPr>
        </p:nvSpPr>
        <p:spPr>
          <a:xfrm>
            <a:off x="3881880" y="8686800"/>
            <a:ext cx="2975760" cy="456839"/>
          </a:xfrm>
          <a:prstGeom prst="rect">
            <a:avLst/>
          </a:prstGeom>
          <a:noFill/>
          <a:ln>
            <a:noFill/>
          </a:ln>
        </p:spPr>
        <p:txBody>
          <a:bodyPr vert="horz" lIns="90000" tIns="45000" rIns="90000" bIns="45000" anchor="b" compatLnSpc="0"/>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fld id="{FF1C0900-C679-471E-AACA-91B65D65E173}" type="slidenum">
              <a:rPr/>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t>‹#›</a:t>
            </a:fld>
            <a:endParaRPr lang="en-US" sz="1400" b="0" i="0" u="none" strike="noStrike" baseline="0">
              <a:ln>
                <a:noFill/>
              </a:ln>
              <a:solidFill>
                <a:srgbClr val="000000"/>
              </a:solidFill>
              <a:latin typeface="Arial" pitchFamily="18"/>
              <a:ea typeface="Arial" pitchFamily="2"/>
              <a:cs typeface="Arial" pitchFamily="2"/>
            </a:endParaRPr>
          </a:p>
        </p:txBody>
      </p:sp>
    </p:spTree>
    <p:extLst>
      <p:ext uri="{BB962C8B-B14F-4D97-AF65-F5344CB8AC3E}">
        <p14:creationId xmlns:p14="http://schemas.microsoft.com/office/powerpoint/2010/main" xmlns="" val="3954127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0" y="694800"/>
            <a:ext cx="360" cy="360"/>
          </a:xfrm>
          <a:prstGeom prst="rect">
            <a:avLst/>
          </a:prstGeom>
          <a:noFill/>
          <a:ln>
            <a:noFill/>
            <a:prstDash val="solid"/>
          </a:ln>
        </p:spPr>
      </p:sp>
      <p:sp>
        <p:nvSpPr>
          <p:cNvPr id="3" name="Notes Placeholder 2"/>
          <p:cNvSpPr txBox="1">
            <a:spLocks noGrp="1"/>
          </p:cNvSpPr>
          <p:nvPr>
            <p:ph type="body" sz="quarter" idx="3"/>
          </p:nvPr>
        </p:nvSpPr>
        <p:spPr>
          <a:xfrm>
            <a:off x="685799" y="4343400"/>
            <a:ext cx="5486040" cy="4114440"/>
          </a:xfrm>
          <a:prstGeom prst="rect">
            <a:avLst/>
          </a:prstGeom>
          <a:noFill/>
          <a:ln>
            <a:noFill/>
          </a:ln>
        </p:spPr>
        <p:txBody>
          <a:bodyPr lIns="0" tIns="0" rIns="0" bIns="0"/>
          <a:lstStyle/>
          <a:p>
            <a:endParaRPr lang="en-US"/>
          </a:p>
        </p:txBody>
      </p:sp>
    </p:spTree>
    <p:extLst>
      <p:ext uri="{BB962C8B-B14F-4D97-AF65-F5344CB8AC3E}">
        <p14:creationId xmlns:p14="http://schemas.microsoft.com/office/powerpoint/2010/main" xmlns="" val="570747573"/>
      </p:ext>
    </p:extLst>
  </p:cSld>
  <p:clrMap bg1="lt1" tx1="dk1" bg2="lt2" tx2="dk2" accent1="accent1" accent2="accent2" accent3="accent3" accent4="accent4" accent5="accent5" accent6="accent6" hlink="hlink" folHlink="folHlink"/>
  <p:notesStyle>
    <a:lvl1pPr marL="0" marR="0" indent="0" algn="l" rtl="0" hangingPunct="1">
      <a:lnSpc>
        <a:spcPct val="100000"/>
      </a:lnSpc>
      <a:spcBef>
        <a:spcPts val="44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1200" b="0" i="0" u="none" strike="noStrike" baseline="0">
        <a:ln>
          <a:noFill/>
        </a:ln>
        <a:solidFill>
          <a:srgbClr val="000000"/>
        </a:solidFill>
        <a:latin typeface="Arial" pitchFamily="18"/>
        <a:cs typeface="Ari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4588" y="695325"/>
            <a:ext cx="4568825" cy="3427413"/>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114800"/>
          </a:xfrm>
        </p:spPr>
        <p:txBody>
          <a:bodyPr/>
          <a:lstStyle/>
          <a:p>
            <a:endParaRPr lang="en-US" kern="1200" dirty="0"/>
          </a:p>
        </p:txBody>
      </p:sp>
    </p:spTree>
    <p:extLst>
      <p:ext uri="{BB962C8B-B14F-4D97-AF65-F5344CB8AC3E}">
        <p14:creationId xmlns:p14="http://schemas.microsoft.com/office/powerpoint/2010/main" xmlns="" val="331259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xmlns="" val="216439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xmlns="" val="4277118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xmlns="" val="4177538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solidFill>
                <a:srgbClr val="C00000"/>
              </a:solidFill>
            </a:endParaRPr>
          </a:p>
        </p:txBody>
      </p:sp>
    </p:spTree>
    <p:extLst>
      <p:ext uri="{BB962C8B-B14F-4D97-AF65-F5344CB8AC3E}">
        <p14:creationId xmlns:p14="http://schemas.microsoft.com/office/powerpoint/2010/main" xmlns="" val="1754096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marL="0" marR="0" lvl="0" indent="0" algn="l" defTabSz="914400" rtl="0" eaLnBrk="1" fontAlgn="auto" latinLnBrk="0" hangingPunct="1">
              <a:lnSpc>
                <a:spcPct val="100000"/>
              </a:lnSpc>
              <a:spcBef>
                <a:spcPts val="448"/>
              </a:spcBef>
              <a:spcAft>
                <a:spcPts val="0"/>
              </a:spcAft>
              <a:buClrTx/>
              <a:buSzTx/>
              <a:buFontTx/>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sw-KE" dirty="0" smtClean="0"/>
              <a:t>Ikiwa Yesu aliishi mbinguni kwa ufafanuzi basi fafanua:</a:t>
            </a:r>
            <a:endParaRPr lang="en-US" dirty="0"/>
          </a:p>
        </p:txBody>
      </p:sp>
    </p:spTree>
    <p:extLst>
      <p:ext uri="{BB962C8B-B14F-4D97-AF65-F5344CB8AC3E}">
        <p14:creationId xmlns:p14="http://schemas.microsoft.com/office/powerpoint/2010/main" xmlns="" val="3784182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marL="0" marR="0" lvl="0" indent="0" algn="l" defTabSz="914400" rtl="0" eaLnBrk="1" fontAlgn="auto" latinLnBrk="0" hangingPunct="1">
              <a:lnSpc>
                <a:spcPct val="100000"/>
              </a:lnSpc>
              <a:spcBef>
                <a:spcPts val="448"/>
              </a:spcBef>
              <a:spcAft>
                <a:spcPts val="0"/>
              </a:spcAft>
              <a:buClrTx/>
              <a:buSzTx/>
              <a:buFontTx/>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en-US" sz="1200" b="0" i="0" u="none" strike="noStrike" baseline="0" dirty="0" smtClean="0">
                <a:ln>
                  <a:noFill/>
                </a:ln>
                <a:solidFill>
                  <a:srgbClr val="000000"/>
                </a:solidFill>
                <a:latin typeface="Arial" pitchFamily="18"/>
                <a:cs typeface="Arial" pitchFamily="2"/>
              </a:rPr>
              <a:t>Je! </a:t>
            </a:r>
            <a:r>
              <a:rPr lang="en-US" sz="1200" b="0" i="0" u="none" strike="noStrike" baseline="0" dirty="0" err="1" smtClean="0">
                <a:ln>
                  <a:noFill/>
                </a:ln>
                <a:solidFill>
                  <a:srgbClr val="000000"/>
                </a:solidFill>
                <a:latin typeface="Arial" pitchFamily="18"/>
                <a:cs typeface="Arial" pitchFamily="2"/>
              </a:rPr>
              <a:t>Kiumbe</a:t>
            </a:r>
            <a:r>
              <a:rPr lang="en-US" sz="1200" b="0" i="0" u="none" strike="noStrike" baseline="0" dirty="0" smtClean="0">
                <a:ln>
                  <a:noFill/>
                </a:ln>
                <a:solidFill>
                  <a:srgbClr val="000000"/>
                </a:solidFill>
                <a:latin typeface="Arial" pitchFamily="18"/>
                <a:cs typeface="Arial" pitchFamily="2"/>
              </a:rPr>
              <a:t> </a:t>
            </a:r>
            <a:r>
              <a:rPr lang="en-US" sz="1200" b="0" i="0" u="none" strike="noStrike" baseline="0" dirty="0" err="1" smtClean="0">
                <a:ln>
                  <a:noFill/>
                </a:ln>
                <a:solidFill>
                  <a:srgbClr val="000000"/>
                </a:solidFill>
                <a:latin typeface="Arial" pitchFamily="18"/>
                <a:cs typeface="Arial" pitchFamily="2"/>
              </a:rPr>
              <a:t>kisichokufa</a:t>
            </a:r>
            <a:r>
              <a:rPr lang="en-US" sz="1200" b="0" i="0" u="none" strike="noStrike" baseline="0" dirty="0" smtClean="0">
                <a:ln>
                  <a:noFill/>
                </a:ln>
                <a:solidFill>
                  <a:srgbClr val="000000"/>
                </a:solidFill>
                <a:latin typeface="Arial" pitchFamily="18"/>
                <a:cs typeface="Arial" pitchFamily="2"/>
              </a:rPr>
              <a:t> </a:t>
            </a:r>
            <a:r>
              <a:rPr lang="en-US" sz="1200" b="0" i="0" u="none" strike="noStrike" baseline="0" dirty="0" err="1" smtClean="0">
                <a:ln>
                  <a:noFill/>
                </a:ln>
                <a:solidFill>
                  <a:srgbClr val="000000"/>
                </a:solidFill>
                <a:latin typeface="Arial" pitchFamily="18"/>
                <a:cs typeface="Arial" pitchFamily="2"/>
              </a:rPr>
              <a:t>kinaweza</a:t>
            </a:r>
            <a:r>
              <a:rPr lang="en-US" sz="1200" b="0" i="0" u="none" strike="noStrike" baseline="0" dirty="0" smtClean="0">
                <a:ln>
                  <a:noFill/>
                </a:ln>
                <a:solidFill>
                  <a:srgbClr val="000000"/>
                </a:solidFill>
                <a:latin typeface="Arial" pitchFamily="18"/>
                <a:cs typeface="Arial" pitchFamily="2"/>
              </a:rPr>
              <a:t> </a:t>
            </a:r>
            <a:r>
              <a:rPr lang="en-US" sz="1200" b="0" i="0" u="none" strike="noStrike" baseline="0" dirty="0" err="1" smtClean="0">
                <a:ln>
                  <a:noFill/>
                </a:ln>
                <a:solidFill>
                  <a:srgbClr val="000000"/>
                </a:solidFill>
                <a:latin typeface="Arial" pitchFamily="18"/>
                <a:cs typeface="Arial" pitchFamily="2"/>
              </a:rPr>
              <a:t>kujinasua</a:t>
            </a:r>
            <a:r>
              <a:rPr lang="en-US" sz="1200" b="0" i="0" u="none" strike="noStrike" baseline="0" dirty="0" smtClean="0">
                <a:ln>
                  <a:noFill/>
                </a:ln>
                <a:solidFill>
                  <a:srgbClr val="000000"/>
                </a:solidFill>
                <a:latin typeface="Arial" pitchFamily="18"/>
                <a:cs typeface="Arial" pitchFamily="2"/>
              </a:rPr>
              <a:t> </a:t>
            </a:r>
            <a:r>
              <a:rPr lang="en-US" sz="1200" b="0" i="0" u="none" strike="noStrike" baseline="0" dirty="0" err="1" smtClean="0">
                <a:ln>
                  <a:noFill/>
                </a:ln>
                <a:solidFill>
                  <a:srgbClr val="000000"/>
                </a:solidFill>
                <a:latin typeface="Arial" pitchFamily="18"/>
                <a:cs typeface="Arial" pitchFamily="2"/>
              </a:rPr>
              <a:t>kutoka</a:t>
            </a:r>
            <a:r>
              <a:rPr lang="en-US" sz="1200" b="0" i="0" u="none" strike="noStrike" baseline="0" dirty="0" smtClean="0">
                <a:ln>
                  <a:noFill/>
                </a:ln>
                <a:solidFill>
                  <a:srgbClr val="000000"/>
                </a:solidFill>
                <a:latin typeface="Arial" pitchFamily="18"/>
                <a:cs typeface="Arial" pitchFamily="2"/>
              </a:rPr>
              <a:t> </a:t>
            </a:r>
            <a:r>
              <a:rPr lang="en-US" sz="1200" b="0" i="0" u="none" strike="noStrike" baseline="0" dirty="0" err="1" smtClean="0">
                <a:ln>
                  <a:noFill/>
                </a:ln>
                <a:solidFill>
                  <a:srgbClr val="000000"/>
                </a:solidFill>
                <a:latin typeface="Arial" pitchFamily="18"/>
                <a:cs typeface="Arial" pitchFamily="2"/>
              </a:rPr>
              <a:t>kwa</a:t>
            </a:r>
            <a:r>
              <a:rPr lang="en-US" sz="1200" b="0" i="0" u="none" strike="noStrike" baseline="0" dirty="0" smtClean="0">
                <a:ln>
                  <a:noFill/>
                </a:ln>
                <a:solidFill>
                  <a:srgbClr val="000000"/>
                </a:solidFill>
                <a:latin typeface="Arial" pitchFamily="18"/>
                <a:cs typeface="Arial" pitchFamily="2"/>
              </a:rPr>
              <a:t> </a:t>
            </a:r>
            <a:r>
              <a:rPr lang="en-US" sz="1200" b="0" i="0" u="none" strike="noStrike" baseline="0" dirty="0" err="1" smtClean="0">
                <a:ln>
                  <a:noFill/>
                </a:ln>
                <a:solidFill>
                  <a:srgbClr val="000000"/>
                </a:solidFill>
                <a:latin typeface="Arial" pitchFamily="18"/>
                <a:cs typeface="Arial" pitchFamily="2"/>
              </a:rPr>
              <a:t>kifo</a:t>
            </a:r>
            <a:r>
              <a:rPr lang="en-US" sz="1200" b="0" i="0" u="none" strike="noStrike" baseline="0" dirty="0" smtClean="0">
                <a:ln>
                  <a:noFill/>
                </a:ln>
                <a:solidFill>
                  <a:srgbClr val="000000"/>
                </a:solidFill>
                <a:latin typeface="Arial" pitchFamily="18"/>
                <a:cs typeface="Arial" pitchFamily="2"/>
              </a:rPr>
              <a:t>?</a:t>
            </a:r>
            <a:endParaRPr lang="en-US" dirty="0"/>
          </a:p>
        </p:txBody>
      </p:sp>
    </p:spTree>
    <p:extLst>
      <p:ext uri="{BB962C8B-B14F-4D97-AF65-F5344CB8AC3E}">
        <p14:creationId xmlns:p14="http://schemas.microsoft.com/office/powerpoint/2010/main" xmlns="" val="2666401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xmlns="" val="3381471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lvl="0"/>
            <a:r>
              <a:rPr lang="sw-KE" dirty="0" smtClean="0"/>
              <a:t>Ili kuelewa mizizi ya Utatu, tunageuka kwa wanahistoria Nilipata ujuzi wangu kutoka kwa kitabu cha Schulz Unaweza google hii kwa urahisi mwenyewe, na ujue mengi na labda zaidi kuliko mimi Katika Misri — karibu karne tatu baada ya Gharika Kuu ya wakati wa Noa - Watawala watatu walikuzwa kama mungu wa utatu. Hawa watatu — Osiris (Nimrod), Isis (Semiramis) na Horus (mwana)</a:t>
            </a:r>
            <a:endParaRPr lang="en-US" sz="1200" b="0" i="0" u="none" strike="noStrike" baseline="0" dirty="0" smtClean="0">
              <a:ln>
                <a:noFill/>
              </a:ln>
              <a:solidFill>
                <a:srgbClr val="000000"/>
              </a:solidFill>
              <a:latin typeface="Arial" pitchFamily="18"/>
              <a:ea typeface="Arial" pitchFamily="2"/>
              <a:cs typeface="Arial" pitchFamily="2"/>
            </a:endParaRPr>
          </a:p>
          <a:p>
            <a:pPr lvl="0"/>
            <a:endParaRPr lang="en-US" sz="1200" dirty="0" smtClean="0">
              <a:latin typeface="" pitchFamily="16"/>
            </a:endParaRPr>
          </a:p>
          <a:p>
            <a:endParaRPr lang="en-US" dirty="0"/>
          </a:p>
        </p:txBody>
      </p:sp>
    </p:spTree>
    <p:extLst>
      <p:ext uri="{BB962C8B-B14F-4D97-AF65-F5344CB8AC3E}">
        <p14:creationId xmlns:p14="http://schemas.microsoft.com/office/powerpoint/2010/main" xmlns="" val="1560904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lvl="0"/>
            <a:r>
              <a:rPr lang="sw-KE" dirty="0" smtClean="0"/>
              <a:t>Huko Babeli, hawa watatu hao hao walijulikana kama Nina, Ishtar na Tammu. Kwa kupita kwa wakati, utatu huu ulijulikana katika mataifa mengi. </a:t>
            </a:r>
          </a:p>
          <a:p>
            <a:pPr lvl="0"/>
            <a:r>
              <a:rPr lang="sw-KE" dirty="0" smtClean="0"/>
              <a:t>Katika Roma ya zamani, utatu wa miungu iliabudiwa kama Jupiter, Fortuna na Mercury Baraza la Nicene la A.D 325 lilikuwa tukio muhimu ambalo liliashiria kukubalika kwa imani ya Wapagani ya Utatu katika 'Ukristo'.</a:t>
            </a:r>
            <a:endParaRPr lang="en-US" dirty="0"/>
          </a:p>
        </p:txBody>
      </p:sp>
    </p:spTree>
    <p:extLst>
      <p:ext uri="{BB962C8B-B14F-4D97-AF65-F5344CB8AC3E}">
        <p14:creationId xmlns:p14="http://schemas.microsoft.com/office/powerpoint/2010/main" xmlns="" val="3033891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marL="0" marR="0" lvl="0" indent="0" algn="l" rtl="0" hangingPunct="1">
              <a:lnSpc>
                <a:spcPct val="100000"/>
              </a:lnSpc>
              <a:spcBef>
                <a:spcPts val="0"/>
              </a:spcBef>
              <a:spcAft>
                <a:spcPts val="0"/>
              </a:spcAft>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w-KE" dirty="0" smtClean="0"/>
              <a:t>Mafundisho ya mungu huyo wa utatu yanatoka kwa dini kuu ya uwongo ya ulimwengu wote, iliyoelezewa katika Ufunuo 17: 5 kama "Siri ya Babeli mkuu, mama wa makahaba na machukizo ya dunia." </a:t>
            </a:r>
          </a:p>
          <a:p>
            <a:pPr marL="0" marR="0" lvl="0" indent="0" algn="l" rtl="0" hangingPunct="1">
              <a:lnSpc>
                <a:spcPct val="100000"/>
              </a:lnSpc>
              <a:spcBef>
                <a:spcPts val="0"/>
              </a:spcBef>
              <a:spcAft>
                <a:spcPts val="0"/>
              </a:spcAft>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w-KE" dirty="0" smtClean="0"/>
              <a:t>"Kanisa hili la kike" limetumia utatu kujipenyeza na kudanganya Ukristo wote wa jadi. </a:t>
            </a:r>
          </a:p>
          <a:p>
            <a:pPr marL="0" marR="0" lvl="0" indent="0" algn="l" rtl="0" hangingPunct="1">
              <a:lnSpc>
                <a:spcPct val="100000"/>
              </a:lnSpc>
              <a:spcBef>
                <a:spcPts val="0"/>
              </a:spcBef>
              <a:spcAft>
                <a:spcPts val="0"/>
              </a:spcAft>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w-KE" dirty="0" smtClean="0"/>
              <a:t>Iliyowasilishwa hapo awali na ubishani mwingi, ameweza kutumia kwa mafanikio mafundisho haya kuficha ukweli</a:t>
            </a:r>
            <a:endParaRPr lang="en-US" dirty="0"/>
          </a:p>
        </p:txBody>
      </p:sp>
    </p:spTree>
    <p:extLst>
      <p:ext uri="{BB962C8B-B14F-4D97-AF65-F5344CB8AC3E}">
        <p14:creationId xmlns:p14="http://schemas.microsoft.com/office/powerpoint/2010/main" xmlns="" val="2656248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4588" y="695325"/>
            <a:ext cx="4568825" cy="3427413"/>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114800"/>
          </a:xfrm>
        </p:spPr>
        <p:txBody>
          <a:bodyPr/>
          <a:lstStyle/>
          <a:p>
            <a:r>
              <a:rPr lang="sw-KE" dirty="0" smtClean="0"/>
              <a:t>Ninataka kuanza hotuba hii na kitu ambacho hakina maana kabisa kwangu. Imani ya Athene.</a:t>
            </a:r>
            <a:endParaRPr lang="en-US" dirty="0"/>
          </a:p>
        </p:txBody>
      </p:sp>
    </p:spTree>
    <p:extLst>
      <p:ext uri="{BB962C8B-B14F-4D97-AF65-F5344CB8AC3E}">
        <p14:creationId xmlns:p14="http://schemas.microsoft.com/office/powerpoint/2010/main" xmlns="" val="15876876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r>
              <a:rPr lang="sw-KE" dirty="0" smtClean="0"/>
              <a:t>{2 Kor. 11: 3-4}</a:t>
            </a:r>
            <a:endParaRPr lang="en-US" sz="1200" dirty="0" smtClean="0">
              <a:latin typeface="" pitchFamily="16"/>
            </a:endParaRPr>
          </a:p>
        </p:txBody>
      </p:sp>
    </p:spTree>
    <p:extLst>
      <p:ext uri="{BB962C8B-B14F-4D97-AF65-F5344CB8AC3E}">
        <p14:creationId xmlns:p14="http://schemas.microsoft.com/office/powerpoint/2010/main" xmlns="" val="2282959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xmlns="" val="2606506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r>
              <a:rPr lang="sw-KE" dirty="0" smtClean="0"/>
              <a:t>Yesu alisema: Wokovu ni wa Wayahudi Yohana 4: 22-23 – </a:t>
            </a:r>
          </a:p>
          <a:p>
            <a:r>
              <a:rPr lang="sw-KE" smtClean="0"/>
              <a:t>Nionyeshe Myahudi anayeamini Utatu</a:t>
            </a:r>
            <a:endParaRPr lang="en-US" baseline="0" dirty="0" smtClean="0"/>
          </a:p>
        </p:txBody>
      </p:sp>
    </p:spTree>
    <p:extLst>
      <p:ext uri="{BB962C8B-B14F-4D97-AF65-F5344CB8AC3E}">
        <p14:creationId xmlns:p14="http://schemas.microsoft.com/office/powerpoint/2010/main" xmlns="" val="499933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r>
              <a:rPr lang="en-US" dirty="0" smtClean="0"/>
              <a:t>{</a:t>
            </a:r>
            <a:r>
              <a:rPr lang="en-US" sz="1200" b="0" i="0" u="none" strike="noStrike" baseline="0" dirty="0" smtClean="0">
                <a:ln>
                  <a:noFill/>
                </a:ln>
                <a:solidFill>
                  <a:srgbClr val="000000"/>
                </a:solidFill>
                <a:latin typeface="Arial" pitchFamily="18"/>
                <a:cs typeface="Arial" pitchFamily="2"/>
              </a:rPr>
              <a:t>SOMA Slide</a:t>
            </a:r>
            <a:r>
              <a:rPr lang="en-US" dirty="0" smtClean="0"/>
              <a:t>}</a:t>
            </a:r>
            <a:endParaRPr lang="en-US" dirty="0"/>
          </a:p>
        </p:txBody>
      </p:sp>
    </p:spTree>
    <p:extLst>
      <p:ext uri="{BB962C8B-B14F-4D97-AF65-F5344CB8AC3E}">
        <p14:creationId xmlns:p14="http://schemas.microsoft.com/office/powerpoint/2010/main" xmlns="" val="148863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695325"/>
            <a:ext cx="0" cy="0"/>
          </a:xfrm>
        </p:spPr>
      </p:sp>
      <p:sp>
        <p:nvSpPr>
          <p:cNvPr id="3" name="Notes Placeholder 2"/>
          <p:cNvSpPr>
            <a:spLocks noGrp="1"/>
          </p:cNvSpPr>
          <p:nvPr>
            <p:ph type="body" idx="1"/>
          </p:nvPr>
        </p:nvSpPr>
        <p:spPr/>
        <p:txBody>
          <a:bodyPr/>
          <a:lstStyle/>
          <a:p>
            <a:r>
              <a:rPr lang="en-GB" dirty="0" smtClean="0"/>
              <a:t>{READ</a:t>
            </a:r>
            <a:r>
              <a:rPr lang="en-GB" baseline="0" dirty="0" smtClean="0"/>
              <a:t> Slide}</a:t>
            </a:r>
            <a:endParaRPr lang="en-GB" dirty="0"/>
          </a:p>
        </p:txBody>
      </p:sp>
    </p:spTree>
    <p:extLst>
      <p:ext uri="{BB962C8B-B14F-4D97-AF65-F5344CB8AC3E}">
        <p14:creationId xmlns:p14="http://schemas.microsoft.com/office/powerpoint/2010/main" xmlns="" val="4138033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lvl="0"/>
            <a:r>
              <a:rPr lang="sw-KE" dirty="0" smtClean="0"/>
              <a:t>Wengi hudhani kwamba neno Utatu hakika linapatikana katika Biblia. Lakini hata hii sio kweli - neno lenyewe halipo popote katika Maandiko. Neno na maana yake ni uvumbuzi kamili wa wanaume waliodanganywa. Kwa uvumbuzi huu, kanisa la ulimwengu wote, kwa kweli, limewajibika kwa kutomaliza ushirika-kumtenga! -Mungu wa kweli wa Bibilia kutoka ulimwengu wa Ukristo unaodhaniwa!</a:t>
            </a:r>
            <a:endParaRPr lang="en-US" dirty="0"/>
          </a:p>
        </p:txBody>
      </p:sp>
    </p:spTree>
    <p:extLst>
      <p:ext uri="{BB962C8B-B14F-4D97-AF65-F5344CB8AC3E}">
        <p14:creationId xmlns:p14="http://schemas.microsoft.com/office/powerpoint/2010/main" xmlns="" val="1933164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marL="0" marR="0" lvl="0" indent="0" algn="l" defTabSz="914400" rtl="0" eaLnBrk="1" fontAlgn="auto" latinLnBrk="0" hangingPunct="1">
              <a:lnSpc>
                <a:spcPct val="100000"/>
              </a:lnSpc>
              <a:spcBef>
                <a:spcPts val="448"/>
              </a:spcBef>
              <a:spcAft>
                <a:spcPts val="0"/>
              </a:spcAft>
              <a:buClrTx/>
              <a:buSzTx/>
              <a:buFontTx/>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sw-KE" dirty="0" smtClean="0"/>
              <a:t>Yesu Kristo hawezi kuwa 'Mungu sana' (mtu huyo huyo) kwa sababu ya mikinzano hii</a:t>
            </a:r>
            <a:endParaRPr lang="en-US" dirty="0"/>
          </a:p>
        </p:txBody>
      </p:sp>
    </p:spTree>
    <p:extLst>
      <p:ext uri="{BB962C8B-B14F-4D97-AF65-F5344CB8AC3E}">
        <p14:creationId xmlns:p14="http://schemas.microsoft.com/office/powerpoint/2010/main" xmlns="" val="1079485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xmlns="" val="1939460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xmlns="" val="1851433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xmlns="" val="3955080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4264CCC4-5465-4D08-ACD8-B6301101D166}" type="slidenum">
              <a:rPr/>
              <a:pPr lvl="0"/>
              <a:t>‹#›</a:t>
            </a:fld>
            <a:endParaRPr lang="en-US"/>
          </a:p>
        </p:txBody>
      </p:sp>
    </p:spTree>
    <p:extLst>
      <p:ext uri="{BB962C8B-B14F-4D97-AF65-F5344CB8AC3E}">
        <p14:creationId xmlns:p14="http://schemas.microsoft.com/office/powerpoint/2010/main" xmlns="" val="296444680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4CEFFA93-ACDF-4499-BEDD-35DB6795080C}" type="slidenum">
              <a:rPr/>
              <a:pPr lvl="0"/>
              <a:t>‹#›</a:t>
            </a:fld>
            <a:endParaRPr lang="en-US"/>
          </a:p>
        </p:txBody>
      </p:sp>
    </p:spTree>
    <p:extLst>
      <p:ext uri="{BB962C8B-B14F-4D97-AF65-F5344CB8AC3E}">
        <p14:creationId xmlns:p14="http://schemas.microsoft.com/office/powerpoint/2010/main" xmlns="" val="125807863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304EFAB-1B9A-410C-8C32-74F069B33388}" type="slidenum">
              <a:rPr/>
              <a:pPr lvl="0"/>
              <a:t>‹#›</a:t>
            </a:fld>
            <a:endParaRPr lang="en-US"/>
          </a:p>
        </p:txBody>
      </p:sp>
    </p:spTree>
    <p:extLst>
      <p:ext uri="{BB962C8B-B14F-4D97-AF65-F5344CB8AC3E}">
        <p14:creationId xmlns:p14="http://schemas.microsoft.com/office/powerpoint/2010/main" xmlns="" val="20431504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2ACC5951-0B35-4F0B-89A7-8F60AD039B45}" type="slidenum">
              <a:rPr/>
              <a:pPr lvl="0"/>
              <a:t>‹#›</a:t>
            </a:fld>
            <a:endParaRPr lang="en-US"/>
          </a:p>
        </p:txBody>
      </p:sp>
    </p:spTree>
    <p:extLst>
      <p:ext uri="{BB962C8B-B14F-4D97-AF65-F5344CB8AC3E}">
        <p14:creationId xmlns:p14="http://schemas.microsoft.com/office/powerpoint/2010/main" xmlns="" val="54571107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6A20F87C-DF56-47ED-9759-8E0C1B8A879D}" type="slidenum">
              <a:rPr/>
              <a:pPr lvl="0"/>
              <a:t>‹#›</a:t>
            </a:fld>
            <a:endParaRPr lang="en-US"/>
          </a:p>
        </p:txBody>
      </p:sp>
    </p:spTree>
    <p:extLst>
      <p:ext uri="{BB962C8B-B14F-4D97-AF65-F5344CB8AC3E}">
        <p14:creationId xmlns:p14="http://schemas.microsoft.com/office/powerpoint/2010/main" xmlns="" val="84567898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C8D3DB96-578B-47EB-BE46-A7538BEBA829}" type="slidenum">
              <a:rPr/>
              <a:pPr lvl="0"/>
              <a:t>‹#›</a:t>
            </a:fld>
            <a:endParaRPr lang="en-US"/>
          </a:p>
        </p:txBody>
      </p:sp>
    </p:spTree>
    <p:extLst>
      <p:ext uri="{BB962C8B-B14F-4D97-AF65-F5344CB8AC3E}">
        <p14:creationId xmlns:p14="http://schemas.microsoft.com/office/powerpoint/2010/main" xmlns="" val="122264256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D8EB04CE-31F8-42F7-AD26-D5E760AC0C2C}" type="slidenum">
              <a:rPr/>
              <a:pPr lvl="0"/>
              <a:t>‹#›</a:t>
            </a:fld>
            <a:endParaRPr lang="en-US"/>
          </a:p>
        </p:txBody>
      </p:sp>
    </p:spTree>
    <p:extLst>
      <p:ext uri="{BB962C8B-B14F-4D97-AF65-F5344CB8AC3E}">
        <p14:creationId xmlns:p14="http://schemas.microsoft.com/office/powerpoint/2010/main" xmlns="" val="31163882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1E39142F-372A-424C-8513-07CFD8383344}" type="slidenum">
              <a:rPr/>
              <a:pPr lvl="0"/>
              <a:t>‹#›</a:t>
            </a:fld>
            <a:endParaRPr lang="en-US"/>
          </a:p>
        </p:txBody>
      </p:sp>
    </p:spTree>
    <p:extLst>
      <p:ext uri="{BB962C8B-B14F-4D97-AF65-F5344CB8AC3E}">
        <p14:creationId xmlns:p14="http://schemas.microsoft.com/office/powerpoint/2010/main" xmlns="" val="218726486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128C5E13-F038-4D06-87DE-E8C7D5E6F15C}" type="slidenum">
              <a:rPr/>
              <a:pPr lvl="0"/>
              <a:t>‹#›</a:t>
            </a:fld>
            <a:endParaRPr lang="en-US"/>
          </a:p>
        </p:txBody>
      </p:sp>
    </p:spTree>
    <p:extLst>
      <p:ext uri="{BB962C8B-B14F-4D97-AF65-F5344CB8AC3E}">
        <p14:creationId xmlns:p14="http://schemas.microsoft.com/office/powerpoint/2010/main" xmlns="" val="128654750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1DFFB680-D469-4674-B148-FE4A46B260F5}" type="slidenum">
              <a:rPr/>
              <a:pPr lvl="0"/>
              <a:t>‹#›</a:t>
            </a:fld>
            <a:endParaRPr lang="en-US"/>
          </a:p>
        </p:txBody>
      </p:sp>
    </p:spTree>
    <p:extLst>
      <p:ext uri="{BB962C8B-B14F-4D97-AF65-F5344CB8AC3E}">
        <p14:creationId xmlns:p14="http://schemas.microsoft.com/office/powerpoint/2010/main" xmlns="" val="242945373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C7979E11-7F9A-48AF-8914-884208955A9E}" type="slidenum">
              <a:rPr/>
              <a:pPr lvl="0"/>
              <a:t>‹#›</a:t>
            </a:fld>
            <a:endParaRPr lang="en-US"/>
          </a:p>
        </p:txBody>
      </p:sp>
    </p:spTree>
    <p:extLst>
      <p:ext uri="{BB962C8B-B14F-4D97-AF65-F5344CB8AC3E}">
        <p14:creationId xmlns:p14="http://schemas.microsoft.com/office/powerpoint/2010/main" xmlns="" val="417345644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457200" y="274320"/>
            <a:ext cx="8229600" cy="1143360"/>
          </a:xfrm>
          <a:prstGeom prst="rect">
            <a:avLst/>
          </a:prstGeom>
          <a:noFill/>
          <a:ln>
            <a:noFill/>
          </a:ln>
        </p:spPr>
        <p:txBody>
          <a:bodyPr lIns="0" tIns="0" rIns="0" bIns="0" anchor="ctr"/>
          <a:lstStyle/>
          <a:p>
            <a:endParaRPr lang="en-US"/>
          </a:p>
        </p:txBody>
      </p:sp>
      <p:sp>
        <p:nvSpPr>
          <p:cNvPr id="3" name="Text Placeholder 2"/>
          <p:cNvSpPr txBox="1">
            <a:spLocks noGrp="1"/>
          </p:cNvSpPr>
          <p:nvPr>
            <p:ph type="body" idx="1"/>
          </p:nvPr>
        </p:nvSpPr>
        <p:spPr>
          <a:xfrm>
            <a:off x="457200" y="1600200"/>
            <a:ext cx="8229600" cy="4526280"/>
          </a:xfrm>
          <a:prstGeom prst="rect">
            <a:avLst/>
          </a:prstGeom>
          <a:noFill/>
          <a:ln>
            <a:noFill/>
          </a:ln>
        </p:spPr>
        <p:txBody>
          <a:bodyPr lIns="0" tIns="0" rIns="0" bIns="0"/>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txBox="1">
            <a:spLocks noGrp="1"/>
          </p:cNvSpPr>
          <p:nvPr>
            <p:ph type="dt" sz="half" idx="2"/>
          </p:nvPr>
        </p:nvSpPr>
        <p:spPr>
          <a:xfrm>
            <a:off x="456839" y="6244920"/>
            <a:ext cx="2133720" cy="476640"/>
          </a:xfrm>
          <a:prstGeom prst="rect">
            <a:avLst/>
          </a:prstGeom>
          <a:noFill/>
          <a:ln>
            <a:noFill/>
          </a:ln>
        </p:spPr>
        <p:txBody>
          <a:bodyPr wrap="none" lIns="90000" tIns="46800" rIns="90000" bIns="46800" anchor="t" anchorCtr="0"/>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1400" b="0" i="0" u="none" strike="noStrike" baseline="0">
                <a:solidFill>
                  <a:srgbClr val="000000"/>
                </a:solidFill>
                <a:latin typeface="Arial" pitchFamily="18"/>
                <a:ea typeface="Arial" pitchFamily="2"/>
                <a:cs typeface="Arial" pitchFamily="2"/>
              </a:defRPr>
            </a:lvl1pPr>
          </a:lstStyle>
          <a:p>
            <a:pPr lvl="0"/>
            <a:endParaRPr lang="en-US"/>
          </a:p>
        </p:txBody>
      </p:sp>
      <p:sp>
        <p:nvSpPr>
          <p:cNvPr id="5" name="Footer Placeholder 4"/>
          <p:cNvSpPr txBox="1">
            <a:spLocks noGrp="1"/>
          </p:cNvSpPr>
          <p:nvPr>
            <p:ph type="ftr" sz="quarter" idx="3"/>
          </p:nvPr>
        </p:nvSpPr>
        <p:spPr>
          <a:xfrm>
            <a:off x="3124079" y="6244920"/>
            <a:ext cx="2895839" cy="476640"/>
          </a:xfrm>
          <a:prstGeom prst="rect">
            <a:avLst/>
          </a:prstGeom>
          <a:noFill/>
          <a:ln>
            <a:noFill/>
          </a:ln>
        </p:spPr>
        <p:txBody>
          <a:bodyPr wrap="none" lIns="90000" tIns="46800" rIns="90000" bIns="46800" anchor="t" anchorCtr="0"/>
          <a:lstStyle>
            <a:lvl1pPr marL="0" marR="0" lvl="0" indent="0" algn="ct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1400" b="0" i="0" u="none" strike="noStrike" baseline="0">
                <a:solidFill>
                  <a:srgbClr val="000000"/>
                </a:solidFill>
                <a:latin typeface="Arial" pitchFamily="18"/>
                <a:ea typeface="Arial" pitchFamily="2"/>
                <a:cs typeface="Arial" pitchFamily="2"/>
              </a:defRPr>
            </a:lvl1pPr>
          </a:lstStyle>
          <a:p>
            <a:pPr lvl="0"/>
            <a:endParaRPr lang="en-US"/>
          </a:p>
        </p:txBody>
      </p:sp>
      <p:sp>
        <p:nvSpPr>
          <p:cNvPr id="6" name="Slide Number Placeholder 5"/>
          <p:cNvSpPr txBox="1">
            <a:spLocks noGrp="1"/>
          </p:cNvSpPr>
          <p:nvPr>
            <p:ph type="sldNum" sz="quarter" idx="4"/>
          </p:nvPr>
        </p:nvSpPr>
        <p:spPr>
          <a:xfrm>
            <a:off x="6552719" y="6244920"/>
            <a:ext cx="2133720" cy="476640"/>
          </a:xfrm>
          <a:prstGeom prst="rect">
            <a:avLst/>
          </a:prstGeom>
          <a:noFill/>
          <a:ln>
            <a:noFill/>
          </a:ln>
        </p:spPr>
        <p:txBody>
          <a:bodyPr wrap="none" lIns="90000" tIns="46800" rIns="90000" bIns="46800" anchor="t" anchorCtr="0"/>
          <a:lstStyle>
            <a:lvl1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1400" b="0" i="0" u="none" strike="noStrike" baseline="0">
                <a:solidFill>
                  <a:srgbClr val="000000"/>
                </a:solidFill>
                <a:latin typeface="Arial" pitchFamily="18"/>
                <a:ea typeface="Arial" pitchFamily="2"/>
                <a:cs typeface="Arial" pitchFamily="2"/>
              </a:defRPr>
            </a:lvl1pPr>
          </a:lstStyle>
          <a:p>
            <a:pPr lvl="0"/>
            <a:fld id="{5EBFD5FD-F6D9-4467-AE68-C047FE55F9C1}" type="slidenum">
              <a:rPr/>
              <a:pPr lvl="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2000"/>
    </mc:Choice>
    <mc:Fallback>
      <p:transition spd="slow"/>
    </mc:Fallback>
  </mc:AlternateContent>
  <p:txStyles>
    <p:titleStyle>
      <a:lvl1pPr marL="0" marR="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4400" b="0" i="0" u="none" strike="noStrike" baseline="0">
          <a:ln>
            <a:noFill/>
          </a:ln>
          <a:solidFill>
            <a:srgbClr val="000000"/>
          </a:solidFill>
          <a:latin typeface="Arial" pitchFamily="18"/>
          <a:cs typeface="Arial" pitchFamily="2"/>
        </a:defRPr>
      </a:lvl1pPr>
    </p:titleStyle>
    <p:bodyStyle>
      <a:lvl1pPr marL="342720" marR="0" indent="0" algn="l" rtl="0" hangingPunct="1">
        <a:lnSpc>
          <a:spcPct val="100000"/>
        </a:lnSpc>
        <a:spcBef>
          <a:spcPts val="799"/>
        </a:spcBef>
        <a:spcAft>
          <a:spcPts val="0"/>
        </a:spcAft>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18"/>
          <a:cs typeface="Arial" pitchFamily="2"/>
        </a:defRPr>
      </a:lvl1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83568" y="1916832"/>
            <a:ext cx="7772400" cy="1471613"/>
          </a:xfrm>
        </p:spPr>
        <p:txBody>
          <a:bodyPr/>
          <a:lstStyle/>
          <a:p>
            <a:pPr lvl="0"/>
            <a:r>
              <a:rPr lang="sw-KE" dirty="0" smtClean="0"/>
              <a:t>Dini ambayo ina maana</a:t>
            </a:r>
            <a:endParaRPr lang="en-US" dirty="0"/>
          </a:p>
        </p:txBody>
      </p:sp>
      <p:sp>
        <p:nvSpPr>
          <p:cNvPr id="3" name="Subtitle 2"/>
          <p:cNvSpPr txBox="1">
            <a:spLocks noGrp="1"/>
          </p:cNvSpPr>
          <p:nvPr>
            <p:ph type="subTitle" idx="4294967295"/>
          </p:nvPr>
        </p:nvSpPr>
        <p:spPr>
          <a:xfrm>
            <a:off x="685800" y="3810000"/>
            <a:ext cx="6400800" cy="1754188"/>
          </a:xfrm>
        </p:spPr>
        <p:txBody>
          <a:bodyPr anchor="ctr"/>
          <a:lstStyle/>
          <a:p>
            <a:pPr marL="0" lvl="0" indent="0" algn="ctr">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w-KE" dirty="0" smtClean="0"/>
              <a:t>Maandiko na Imani ya Athene Yohana 4: 19-26</a:t>
            </a:r>
            <a:endParaRPr lang="en-US" dirty="0">
              <a:latin typeface="Arial" pitchFamily="18"/>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sw-KE" sz="3600" dirty="0" smtClean="0"/>
              <a:t>Yesu </a:t>
            </a:r>
            <a:r>
              <a:rPr lang="sw-KE" sz="3600" dirty="0" smtClean="0"/>
              <a:t>halingani </a:t>
            </a:r>
            <a:r>
              <a:rPr lang="sw-KE" sz="3600" dirty="0" smtClean="0"/>
              <a:t>na Baba</a:t>
            </a:r>
            <a:endParaRPr lang="en-US" sz="3600" dirty="0"/>
          </a:p>
        </p:txBody>
      </p:sp>
      <p:sp>
        <p:nvSpPr>
          <p:cNvPr id="3" name="Text Placeholder 2"/>
          <p:cNvSpPr txBox="1">
            <a:spLocks noGrp="1"/>
          </p:cNvSpPr>
          <p:nvPr>
            <p:ph type="body" idx="4294967295"/>
          </p:nvPr>
        </p:nvSpPr>
        <p:spPr>
          <a:xfrm>
            <a:off x="457200" y="1600200"/>
            <a:ext cx="8229600" cy="496404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sw-KE" dirty="0" smtClean="0"/>
              <a:t>Mungu ndiye kichwa cha Kristo - 1 Kor. 11: 3; Yohana 14:28 </a:t>
            </a:r>
          </a:p>
          <a:p>
            <a:pPr lvl="0"/>
            <a:r>
              <a:rPr lang="sw-KE" dirty="0" smtClean="0">
                <a:solidFill>
                  <a:schemeClr val="tx1"/>
                </a:solidFill>
              </a:rPr>
              <a:t>Kristo amekubaliwa na Mungu - mkuu - Matendo 2:22 Kristo yuko </a:t>
            </a:r>
            <a:r>
              <a:rPr lang="sw-KE" dirty="0" smtClean="0"/>
              <a:t>chini ya Baba - 1 Kor. 15:28</a:t>
            </a:r>
          </a:p>
          <a:p>
            <a:pPr lvl="0"/>
            <a:r>
              <a:rPr lang="sw-KE" dirty="0" smtClean="0"/>
              <a:t> Yesu hawezi kufanya chochote mwenyewe - Yohana 5:19, 30; 7:16</a:t>
            </a:r>
          </a:p>
          <a:p>
            <a:pPr lvl="0"/>
            <a:r>
              <a:rPr lang="sw-KE" dirty="0" smtClean="0"/>
              <a:t> Baba anamfunulia Yesu Ufunuo - Ufu. 1: 1</a:t>
            </a:r>
            <a:endParaRPr lang="en-US" dirty="0">
              <a:latin typeface="" pitchFamily="16"/>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540000" y="180000"/>
            <a:ext cx="8229600" cy="1053360"/>
          </a:xfrm>
        </p:spPr>
        <p:txBody>
          <a:bodyPr/>
          <a:lstStyle/>
          <a:p>
            <a:pPr lvl="0"/>
            <a:r>
              <a:rPr lang="sw-KE" dirty="0" smtClean="0"/>
              <a:t>Sisi pia tunaweza kuwa kitu kimoja na Mungu</a:t>
            </a:r>
            <a:endParaRPr lang="en-US" dirty="0"/>
          </a:p>
        </p:txBody>
      </p:sp>
      <p:sp>
        <p:nvSpPr>
          <p:cNvPr id="3" name="Text Placeholder 2"/>
          <p:cNvSpPr txBox="1">
            <a:spLocks noGrp="1"/>
          </p:cNvSpPr>
          <p:nvPr>
            <p:ph type="body" idx="4294967295"/>
          </p:nvPr>
        </p:nvSpPr>
        <p:spPr>
          <a:xfrm>
            <a:off x="360000" y="1491240"/>
            <a:ext cx="8229600" cy="55191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buNone/>
            </a:pPr>
            <a:r>
              <a:rPr lang="en-US" sz="2800" dirty="0" smtClean="0">
                <a:latin typeface="Times New Roman" pitchFamily="82"/>
                <a:cs typeface="Times New Roman" pitchFamily="82"/>
              </a:rPr>
              <a:t>“</a:t>
            </a:r>
            <a:r>
              <a:rPr lang="sw-KE" sz="2800" dirty="0" smtClean="0"/>
              <a:t>Basi hiyo ikae ndani yenu, mliyoyasikia tangu mwanzo. Ikiwa yale mliyosikia tangu mwanzo yatabaki ndani yenu, ninyi pia mtakaa ndani ya Mwana, na ndani ya Baba. ” (1 Yohana 2:24) </a:t>
            </a:r>
          </a:p>
          <a:p>
            <a:pPr lvl="0">
              <a:buNone/>
            </a:pPr>
            <a:r>
              <a:rPr lang="sw-KE" sz="2800" dirty="0" smtClean="0"/>
              <a:t>“Na sasa siko tena ulimwenguni, lakini hawa wamo ulimwenguni, na mimi nakuja kwako. Baba Mtakatifu, walinde kwa jina lako mwenyewe uliyonipa, ili wawe kitu kimoja kama sisi ... Na utukufu ulionipa nimewapa wao; ili wawe kitu kimoja, kama vile sisi tu umoja "(Yohana 17: 11,22)</a:t>
            </a:r>
            <a:endParaRPr lang="en-US" sz="2800" dirty="0">
              <a:latin typeface="Times New Roman" pitchFamily="82"/>
              <a:cs typeface="Times New Roman" pitchFamily="82"/>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sw-KE" dirty="0" smtClean="0"/>
              <a:t>Yesu alikataa usawa na Mungu</a:t>
            </a:r>
            <a:endParaRPr lang="en-US" dirty="0"/>
          </a:p>
        </p:txBody>
      </p:sp>
      <p:sp>
        <p:nvSpPr>
          <p:cNvPr id="3" name="Text Placeholder 2"/>
          <p:cNvSpPr txBox="1">
            <a:spLocks noGrp="1"/>
          </p:cNvSpPr>
          <p:nvPr>
            <p:ph type="body" idx="4294967295"/>
          </p:nvPr>
        </p:nvSpPr>
        <p:spPr>
          <a:xfrm>
            <a:off x="457200" y="1600200"/>
            <a:ext cx="8229600" cy="443628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r>
              <a:rPr lang="sw-KE" dirty="0" smtClean="0"/>
              <a:t>“</a:t>
            </a:r>
            <a:r>
              <a:rPr lang="sw-KE" dirty="0" smtClean="0">
                <a:solidFill>
                  <a:srgbClr val="C00000"/>
                </a:solidFill>
              </a:rPr>
              <a:t>Mmesikia jinsi nilivyowaambia, naenda, na kurudi kwenu. Ikiwa mlinipenda, mngefurahi, kwa sababu nilisema, naenda kwa Baba; kwa maana Baba yangu ni mkuu kuliko mimi</a:t>
            </a:r>
            <a:r>
              <a:rPr lang="sw-KE" dirty="0" smtClean="0"/>
              <a:t>. (Yohana 14:28) “Yesu akamwambia</a:t>
            </a:r>
            <a:r>
              <a:rPr lang="sw-KE" dirty="0" smtClean="0">
                <a:solidFill>
                  <a:srgbClr val="C00000"/>
                </a:solidFill>
              </a:rPr>
              <a:t>, Kwa nini unaniita mwema? hakuna mwema ila mmoja, ndiye Mungu</a:t>
            </a:r>
            <a:r>
              <a:rPr lang="sw-KE" dirty="0" smtClean="0"/>
              <a:t>. (Marko 10:18)</a:t>
            </a:r>
            <a:endParaRPr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381000" y="0"/>
            <a:ext cx="8229600" cy="1053360"/>
          </a:xfrm>
        </p:spPr>
        <p:txBody>
          <a:bodyPr/>
          <a:lstStyle/>
          <a:p>
            <a:pPr lvl="0"/>
            <a:r>
              <a:rPr smtClean="0"/>
              <a:t>Yesu alikataa kuwa Mungu</a:t>
            </a:r>
            <a:endParaRPr lang="en-US" dirty="0"/>
          </a:p>
        </p:txBody>
      </p:sp>
      <p:sp>
        <p:nvSpPr>
          <p:cNvPr id="3" name="Text Placeholder 2"/>
          <p:cNvSpPr txBox="1">
            <a:spLocks noGrp="1"/>
          </p:cNvSpPr>
          <p:nvPr>
            <p:ph type="body" idx="4294967295"/>
          </p:nvPr>
        </p:nvSpPr>
        <p:spPr>
          <a:xfrm>
            <a:off x="0" y="1219200"/>
            <a:ext cx="8229600" cy="496620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r>
              <a:rPr lang="sw-KE" sz="2800" dirty="0" smtClean="0"/>
              <a:t>“Ndipo Wayahudi wakachukua mawe tena ili wampige ... Wayahudi wakamjibu, wakisema, Hatukupigi mawe kwa kazi nzuri; lakini kwa kukufuru; na kwa sababu wewe, ukiwa mwanadamu, unajifanya Mungu ... Yesu akawajibu, </a:t>
            </a:r>
            <a:r>
              <a:rPr lang="sw-KE" sz="2800" dirty="0" smtClean="0">
                <a:solidFill>
                  <a:srgbClr val="C00000"/>
                </a:solidFill>
              </a:rPr>
              <a:t>Je! haikuandikwa katika torati yenu, nikasema, Ninyi ni miungu? Ikiwa aliwaita miungu, ambao kwao neno la Mungu limewajia, na andiko haliwezi kuvunjwa; Sema juu yake, ambaye Baba amemtakasa, na kumtuma ulimwenguni, Unakufuru; kwa sababu nilisema, Mimi ni Mwana wa Mungu? (Yohana 10: 31-36)</a:t>
            </a:r>
            <a:endParaRPr sz="2800" dirty="0">
              <a:solidFill>
                <a:srgbClr val="C0000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sw-KE" dirty="0" smtClean="0"/>
              <a:t>Je! Yesu Aliwahi Kuwepo?</a:t>
            </a:r>
            <a:endParaRPr lang="en-US" dirty="0"/>
          </a:p>
        </p:txBody>
      </p:sp>
      <p:sp>
        <p:nvSpPr>
          <p:cNvPr id="3" name="Text Placeholder 2"/>
          <p:cNvSpPr txBox="1">
            <a:spLocks noGrp="1"/>
          </p:cNvSpPr>
          <p:nvPr>
            <p:ph type="body" idx="4294967295"/>
          </p:nvPr>
        </p:nvSpPr>
        <p:spPr>
          <a:xfrm>
            <a:off x="410400" y="1260000"/>
            <a:ext cx="8589600" cy="52779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sw-KE" dirty="0" smtClean="0"/>
              <a:t>"Lakini utimilifu wa wakati ulipowadia, Mungu alimtuma Mwanawe, aliyefanywa na mwanamke, aliyefanywa chini ya sheria" (Wagalatia 4: 4)</a:t>
            </a:r>
          </a:p>
          <a:p>
            <a:pPr lvl="0"/>
            <a:r>
              <a:rPr lang="sw-KE" dirty="0" smtClean="0"/>
              <a:t> “Kwa maana hatuna kuhani mkuu ambaye hawezi kuguswa na hisia za udhaifu wetu; lakini alijaribiwa katika mambo yote kama sisi, lakini bila dhambi. ” (Waebrania 4:15)</a:t>
            </a:r>
            <a:endParaRPr lang="en-US" dirty="0">
              <a:latin typeface="Times New Roman" pitchFamily="82"/>
              <a:cs typeface="Times New Roman" pitchFamily="82"/>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sw-KE" dirty="0" smtClean="0"/>
              <a:t>Je! Yesu Aliwahi Kuwepo?</a:t>
            </a:r>
            <a:endParaRPr lang="en-US" dirty="0"/>
          </a:p>
        </p:txBody>
      </p:sp>
      <p:sp>
        <p:nvSpPr>
          <p:cNvPr id="3" name="Text Placeholder 2"/>
          <p:cNvSpPr txBox="1">
            <a:spLocks noGrp="1"/>
          </p:cNvSpPr>
          <p:nvPr>
            <p:ph type="body" idx="4294967295"/>
          </p:nvPr>
        </p:nvSpPr>
        <p:spPr>
          <a:xfrm>
            <a:off x="410400" y="1260000"/>
            <a:ext cx="8589600" cy="52779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sw-KE" sz="2800" dirty="0" smtClean="0"/>
              <a:t>“Kwa maana Musa aliwaambia kweli baba, Bwana, Mungu wenu, atawainulia nabii kama ndugu zenu, kama mimi; msikilizeni katika mambo yote atakayokuambia. ” (Matendo 3:22)</a:t>
            </a:r>
          </a:p>
          <a:p>
            <a:pPr lvl="0"/>
            <a:r>
              <a:rPr lang="sw-KE" sz="2800" dirty="0" smtClean="0"/>
              <a:t> “Lakini ile ya kwanza haikuwa ya kiroho, bali ile ya asili; na baadaye ile ya kiroho. ” (1 Wakorintho 15:46) </a:t>
            </a:r>
          </a:p>
          <a:p>
            <a:pPr lvl="0"/>
            <a:r>
              <a:rPr lang="sw-KE" sz="2800" dirty="0" smtClean="0"/>
              <a:t>"Kwa maana wale aliowajua tangu mwanzo, yeye pia aliwachagua tangu zamani kufanana na mfano wa Mwanawe, ili yeye awe mzaliwa wa kwanza kati ya ndugu wengi." (Warumi 8:29)</a:t>
            </a:r>
            <a:endParaRPr lang="en-US" sz="2800" dirty="0">
              <a:latin typeface="Times New Roman" pitchFamily="82"/>
              <a:cs typeface="Times New Roman" pitchFamily="82"/>
            </a:endParaRPr>
          </a:p>
        </p:txBody>
      </p:sp>
    </p:spTree>
    <p:extLst>
      <p:ext uri="{BB962C8B-B14F-4D97-AF65-F5344CB8AC3E}">
        <p14:creationId xmlns:p14="http://schemas.microsoft.com/office/powerpoint/2010/main" xmlns="" val="11792615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sw-KE" sz="4000" dirty="0" smtClean="0"/>
              <a:t>Wazi, Rahisi, Mafundisho ya Biblia</a:t>
            </a:r>
            <a:endParaRPr lang="en-US" sz="4000" dirty="0"/>
          </a:p>
        </p:txBody>
      </p:sp>
      <p:sp>
        <p:nvSpPr>
          <p:cNvPr id="3" name="Text Placeholder 2"/>
          <p:cNvSpPr txBox="1">
            <a:spLocks noGrp="1"/>
          </p:cNvSpPr>
          <p:nvPr>
            <p:ph type="body" idx="4294967295"/>
          </p:nvPr>
        </p:nvSpPr>
        <p:spPr>
          <a:xfrm>
            <a:off x="457200" y="1600200"/>
            <a:ext cx="8229600" cy="458388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r>
              <a:rPr lang="sw-KE" b="1" dirty="0" smtClean="0"/>
              <a:t>Baba ndiye Kiumbe MMOJA aliye juu </a:t>
            </a:r>
            <a:r>
              <a:rPr lang="sw-KE" dirty="0" smtClean="0"/>
              <a:t>"Kuna Mungu Mmoja na Baba wa wote, aliye juu ya wote" (Waefeso 4: 6) </a:t>
            </a:r>
          </a:p>
          <a:p>
            <a:r>
              <a:rPr lang="sw-KE" b="1" dirty="0" smtClean="0"/>
              <a:t>Bwana Yesu Kristo ni Mwana wa Mungu </a:t>
            </a:r>
            <a:r>
              <a:rPr lang="sw-KE" dirty="0" smtClean="0"/>
              <a:t>"Yesu ndiye Kristo, Mwana wa Mungu" (Yohana 20:31)</a:t>
            </a:r>
          </a:p>
          <a:p>
            <a:r>
              <a:rPr lang="sw-KE" dirty="0" smtClean="0"/>
              <a:t> </a:t>
            </a:r>
            <a:r>
              <a:rPr lang="sw-KE" b="1" dirty="0" smtClean="0"/>
              <a:t>Roho Mtakatifu ni Nguvu za Mungu </a:t>
            </a:r>
            <a:r>
              <a:rPr lang="sw-KE" dirty="0" smtClean="0"/>
              <a:t>"Kwa nguvu ya Roho Mtakatifu wa Mungu" (Warumi 15:19)</a:t>
            </a:r>
            <a:endParaRPr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sw-KE" dirty="0" smtClean="0"/>
              <a:t>Mizizi ya Kale ya Utatu (1)</a:t>
            </a:r>
            <a:endParaRPr lang="en-US" dirty="0"/>
          </a:p>
        </p:txBody>
      </p:sp>
      <p:pic>
        <p:nvPicPr>
          <p:cNvPr id="4" name="Picture 3"/>
          <p:cNvPicPr>
            <a:picLocks noChangeAspect="1"/>
          </p:cNvPicPr>
          <p:nvPr/>
        </p:nvPicPr>
        <p:blipFill>
          <a:blip r:embed="rId3">
            <a:lum/>
            <a:alphaModFix/>
          </a:blip>
          <a:srcRect/>
          <a:stretch>
            <a:fillRect/>
          </a:stretch>
        </p:blipFill>
        <p:spPr>
          <a:xfrm>
            <a:off x="2111400" y="1144440"/>
            <a:ext cx="4764856" cy="4047312"/>
          </a:xfrm>
          <a:prstGeom prst="rect">
            <a:avLst/>
          </a:prstGeom>
          <a:noFill/>
          <a:ln>
            <a:noFill/>
          </a:ln>
        </p:spPr>
      </p:pic>
      <p:sp>
        <p:nvSpPr>
          <p:cNvPr id="5" name="TextBox 4"/>
          <p:cNvSpPr txBox="1"/>
          <p:nvPr/>
        </p:nvSpPr>
        <p:spPr>
          <a:xfrm>
            <a:off x="0" y="5445224"/>
            <a:ext cx="9156960" cy="945104"/>
          </a:xfrm>
          <a:prstGeom prst="rect">
            <a:avLst/>
          </a:prstGeom>
          <a:noFill/>
          <a:ln>
            <a:noFill/>
          </a:ln>
        </p:spPr>
        <p:txBody>
          <a:bodyPr vert="horz" lIns="90000" tIns="45000" rIns="90000" bIns="45000" compatLnSpc="0"/>
          <a:lstStyle/>
          <a:p>
            <a:pPr marL="342720" marR="0" lvl="1" indent="-342720" algn="l" rtl="0" hangingPunct="1">
              <a:lnSpc>
                <a:spcPct val="100000"/>
              </a:lnSpc>
              <a:spcBef>
                <a:spcPts val="0"/>
              </a:spcBef>
              <a:spcAft>
                <a:spcPts val="0"/>
              </a:spcAft>
              <a:buNone/>
              <a:tabLst>
                <a:tab pos="342720" algn="l"/>
                <a:tab pos="1257120" algn="l"/>
                <a:tab pos="2171520" algn="l"/>
                <a:tab pos="3085919" algn="l"/>
                <a:tab pos="4000320" algn="l"/>
                <a:tab pos="4914720" algn="l"/>
                <a:tab pos="5829119" algn="l"/>
                <a:tab pos="6743519" algn="l"/>
                <a:tab pos="7657920" algn="l"/>
                <a:tab pos="8572320" algn="l"/>
                <a:tab pos="9486720" algn="l"/>
                <a:tab pos="10401120" algn="l"/>
              </a:tabLst>
              <a:defRPr sz="2000"/>
            </a:pPr>
            <a:endParaRPr lang="en-US" sz="2000" b="0" i="0" u="none" strike="noStrike" baseline="0" dirty="0" smtClean="0">
              <a:ln>
                <a:noFill/>
              </a:ln>
              <a:solidFill>
                <a:srgbClr val="000000"/>
              </a:solidFill>
              <a:latin typeface="Arial" pitchFamily="18"/>
              <a:ea typeface="Arial" pitchFamily="2"/>
              <a:cs typeface="Arial" pitchFamily="2"/>
            </a:endParaRPr>
          </a:p>
          <a:p>
            <a:pPr marL="342720" lvl="1" indent="-342720">
              <a:tabLst>
                <a:tab pos="342720" algn="l"/>
                <a:tab pos="1257120" algn="l"/>
                <a:tab pos="2171520" algn="l"/>
                <a:tab pos="3085919" algn="l"/>
                <a:tab pos="4000320" algn="l"/>
                <a:tab pos="4914720" algn="l"/>
                <a:tab pos="5829119" algn="l"/>
                <a:tab pos="6743519" algn="l"/>
                <a:tab pos="7657920" algn="l"/>
                <a:tab pos="8572320" algn="l"/>
                <a:tab pos="9486720" algn="l"/>
                <a:tab pos="10401120" algn="l"/>
              </a:tabLst>
              <a:defRPr sz="2000"/>
            </a:pPr>
            <a:r>
              <a:rPr lang="sw-KE" dirty="0" smtClean="0"/>
              <a:t>(Kuchunguza Historia ya Kale — Miaka 2500 ya Kwanza, Schulz, sura ya 11, 24).</a:t>
            </a:r>
            <a:endParaRPr lang="en-US" sz="2000" dirty="0">
              <a:solidFill>
                <a:srgbClr val="000000"/>
              </a:solidFill>
              <a:latin typeface="Arial" pitchFamily="18"/>
              <a:ea typeface="Arial" pitchFamily="2"/>
              <a:cs typeface="Arial" pitchFamily="2"/>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s-ES" dirty="0" err="1" smtClean="0"/>
              <a:t>Mizizi</a:t>
            </a:r>
            <a:r>
              <a:rPr lang="es-ES" dirty="0" smtClean="0"/>
              <a:t> ya </a:t>
            </a:r>
            <a:r>
              <a:rPr lang="es-ES" dirty="0" err="1" smtClean="0"/>
              <a:t>Kale</a:t>
            </a:r>
            <a:r>
              <a:rPr lang="es-ES" dirty="0" smtClean="0"/>
              <a:t> ya </a:t>
            </a:r>
            <a:r>
              <a:rPr lang="es-ES" dirty="0" err="1" smtClean="0"/>
              <a:t>Utatu</a:t>
            </a:r>
            <a:r>
              <a:rPr lang="es-ES" dirty="0" smtClean="0"/>
              <a:t> (2</a:t>
            </a:r>
            <a:endParaRPr lang="en-US" dirty="0"/>
          </a:p>
        </p:txBody>
      </p:sp>
      <p:sp>
        <p:nvSpPr>
          <p:cNvPr id="3" name="Text Placeholder 2"/>
          <p:cNvSpPr txBox="1">
            <a:spLocks noGrp="1"/>
          </p:cNvSpPr>
          <p:nvPr>
            <p:ph type="body" idx="4294967295"/>
          </p:nvPr>
        </p:nvSpPr>
        <p:spPr>
          <a:xfrm>
            <a:off x="457200" y="1143000"/>
            <a:ext cx="5122799" cy="49611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sz="2800" smtClean="0"/>
              <a:t/>
            </a:r>
            <a:br>
              <a:rPr sz="2800" smtClean="0"/>
            </a:br>
            <a:r>
              <a:rPr sz="2800" smtClean="0"/>
              <a:t>Huko Babeli - Ninas, Ishtar na Tammuz.</a:t>
            </a:r>
          </a:p>
          <a:p>
            <a:pPr lvl="0"/>
            <a:r>
              <a:rPr sz="2800" smtClean="0"/>
              <a:t> Katika Roma ya zamani - Jupiter, Fortuna na Mercury </a:t>
            </a:r>
          </a:p>
          <a:p>
            <a:pPr lvl="0"/>
            <a:r>
              <a:rPr sz="2800" smtClean="0"/>
              <a:t>Baraza la Nicene la A.D. 325 (Tazama Encyclopedia </a:t>
            </a:r>
          </a:p>
          <a:p>
            <a:pPr lvl="0"/>
            <a:r>
              <a:rPr sz="2800" smtClean="0"/>
              <a:t>Britannica, 11th ed., Vol. 6, p. 284)</a:t>
            </a:r>
            <a:endParaRPr lang="en-US" sz="2800" dirty="0">
              <a:latin typeface="" pitchFamily="16"/>
            </a:endParaRPr>
          </a:p>
        </p:txBody>
      </p:sp>
      <p:pic>
        <p:nvPicPr>
          <p:cNvPr id="4" name="Picture 3"/>
          <p:cNvPicPr>
            <a:picLocks noChangeAspect="1"/>
          </p:cNvPicPr>
          <p:nvPr/>
        </p:nvPicPr>
        <p:blipFill>
          <a:blip r:embed="rId3">
            <a:lum/>
            <a:alphaModFix/>
          </a:blip>
          <a:srcRect/>
          <a:stretch>
            <a:fillRect/>
          </a:stretch>
        </p:blipFill>
        <p:spPr>
          <a:xfrm>
            <a:off x="5940000" y="1772816"/>
            <a:ext cx="2520000" cy="3420000"/>
          </a:xfrm>
          <a:prstGeom prst="rect">
            <a:avLst/>
          </a:prstGeom>
          <a:noFill/>
          <a:ln>
            <a:noFill/>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10400" y="261720"/>
            <a:ext cx="8229600" cy="1250280"/>
          </a:xfrm>
        </p:spPr>
        <p:txBody>
          <a:bodyPr/>
          <a:lstStyle/>
          <a:p>
            <a:pPr lvl="0"/>
            <a:r>
              <a:rPr lang="sw-KE" dirty="0" smtClean="0"/>
              <a:t>Asili ya Utatu - Kanisa bandia</a:t>
            </a:r>
            <a:endParaRPr lang="en-US" dirty="0"/>
          </a:p>
        </p:txBody>
      </p:sp>
      <p:sp>
        <p:nvSpPr>
          <p:cNvPr id="3" name="TextBox 2"/>
          <p:cNvSpPr txBox="1"/>
          <p:nvPr/>
        </p:nvSpPr>
        <p:spPr>
          <a:xfrm>
            <a:off x="360000" y="2132856"/>
            <a:ext cx="8460000" cy="2889120"/>
          </a:xfrm>
          <a:prstGeom prst="rect">
            <a:avLst/>
          </a:prstGeom>
          <a:noFill/>
          <a:ln>
            <a:noFill/>
          </a:ln>
        </p:spPr>
        <p:txBody>
          <a:bodyPr vert="horz" lIns="90000" tIns="45000" rIns="90000" bIns="45000" compatLnSpc="0"/>
          <a:lstStyle/>
          <a:p>
            <a:pPr lvl="0">
              <a:buClr>
                <a:srgbClr val="000000"/>
              </a:buClr>
              <a:buSzPct val="10000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w-KE" sz="3200" dirty="0" smtClean="0"/>
              <a:t>Ufunuo 17: 5 </a:t>
            </a:r>
          </a:p>
          <a:p>
            <a:pPr lvl="0">
              <a:buClr>
                <a:srgbClr val="000000"/>
              </a:buClr>
              <a:buSzPct val="10000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sw-KE" sz="3200" dirty="0" smtClean="0"/>
          </a:p>
          <a:p>
            <a:pPr lvl="0">
              <a:buClr>
                <a:srgbClr val="000000"/>
              </a:buClr>
              <a:buSzPct val="10000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sw-KE" sz="3200" dirty="0" smtClean="0">
                <a:solidFill>
                  <a:srgbClr val="C00000"/>
                </a:solidFill>
              </a:rPr>
              <a:t>"Siri Babeli mkuu, mama wa makahaba na machukizo ya dunia."</a:t>
            </a:r>
            <a:endParaRPr lang="en-US" sz="3200" b="0" i="0" u="none" strike="noStrike" baseline="0" dirty="0">
              <a:ln>
                <a:noFill/>
              </a:ln>
              <a:solidFill>
                <a:srgbClr val="C00000"/>
              </a:solidFill>
              <a:latin typeface="Arial" pitchFamily="18"/>
              <a:ea typeface="Arial" pitchFamily="2"/>
              <a:cs typeface="Arial" pitchFamily="2"/>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80000" y="319320"/>
            <a:ext cx="8820000" cy="1143720"/>
          </a:xfrm>
        </p:spPr>
        <p:txBody>
          <a:bodyPr/>
          <a:lstStyle/>
          <a:p>
            <a:pPr lvl="0" algn="ctr"/>
            <a:r>
              <a:rPr lang="sw-KE" dirty="0" smtClean="0"/>
              <a:t>Dondoo kutoka kwa Imani ya Atheneas</a:t>
            </a:r>
            <a:endParaRPr lang="en-US" dirty="0"/>
          </a:p>
        </p:txBody>
      </p:sp>
      <p:sp>
        <p:nvSpPr>
          <p:cNvPr id="3" name="Text Placeholder 2"/>
          <p:cNvSpPr txBox="1">
            <a:spLocks noGrp="1"/>
          </p:cNvSpPr>
          <p:nvPr>
            <p:ph type="body" idx="4294967295"/>
          </p:nvPr>
        </p:nvSpPr>
        <p:spPr>
          <a:xfrm>
            <a:off x="457200" y="1600200"/>
            <a:ext cx="8229600" cy="525780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marL="0" lvl="0" indent="0" algn="just">
              <a:spcBef>
                <a:spcPts val="0"/>
              </a:spcBef>
              <a:buNone/>
            </a:pPr>
            <a:r>
              <a:rPr lang="sw-KE" sz="1600" dirty="0" smtClean="0"/>
              <a:t>“Kwamba tunaabudu Mungu mmoja katika Utatu, na Utatu katika Umoja; Wala kuwachanganya watu, au kugawanya dutu hii. Kwa maana kuna mtu mmoja wa Baba, mwingine wa Mwana, na mwingine wa Roho Mtakatifu. Lakini Uungu wa Baba, wa Mwana, na wa Roho Mtakatifu wote ni mmoja, utukufu ni sawa, ukuu ni wa milele. Kama vile Baba alivyo, vile vile Mwana, na vile vile ni Roho Mtakatifu. Baba hakuumbwa, Mwana hakuumbwa, na Roho Mtakatifu hakuumbwa. Baba haeleweki, Mwana haeleweki, Roho Mtakatifu haeleweki. Baba wa milele, Mwana wa milele, na Roho Mtakatifu milele. Na bado sio milele tatu, lakini moja haijaumbwa na moja haiwezi kueleweka. Vivyo hivyo Baba ni mweza yote, Mwana ni mweza yote, na Roho Mtakatifu ni mweza yote; Na bado sio nguvu zote tatu, lakini ni mwenyezi wote. Kwa hivyo Baba ni Mungu, Mwana ni Mungu, na Roho Mtakatifu ni Mungu; Na bado wao sio Miungu watatu, lakini Mungu mmoja. Vivyo hivyo Baba ni Bwana, Mwana Mwana, na Roho Mtakatifu Bwana; Kwa hivyo tumekatazwa na dini katoliki * kusema: Kuna Miungu watatu au Mabwana watatu. Baba hakuumbwa na yeyote, wala hakuumbwa wala kuzaliwa. Roho Mtakatifu ni wa Baba na wa Mwana; hakuumbwa, wala kuumbwa, wala kuzaliwa, lakini anaendelea. Kwa hivyo kuna Baba mmoja, sio Wababa watatu; Mwana mmoja, sio Wana watatu; Roho Mtakatifu mmoja, sio Roho Takatifu tatu. Na katika Utatu huu hakuna aliye kabla, au baada ya mwingine; hakuna aliye mkubwa, au chini ya mwingine. Lakini watu wote watatu ni wa milele, na ni sawa. Ili kwamba katika vitu vyote, kama ilivyotajwa hapo juu, Umoja katika Utatu na Utatu katika Umoja unapaswa kuabudiwa. Kwa hiyo yeye atakayeokoka lazima afikirie juu ya Utatu ... ”</a:t>
            </a:r>
            <a:endParaRPr lang="en-US" sz="1600" dirty="0">
              <a:latin typeface="" pitchFamily="16"/>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21040"/>
            <a:ext cx="8229600" cy="1250280"/>
          </a:xfrm>
        </p:spPr>
        <p:txBody>
          <a:bodyPr/>
          <a:lstStyle/>
          <a:p>
            <a:pPr lvl="0"/>
            <a:r>
              <a:rPr lang="sw-KE" dirty="0" smtClean="0"/>
              <a:t>Asili ya Utatu - Kanisa bandia</a:t>
            </a:r>
            <a:endParaRPr lang="en-US" dirty="0"/>
          </a:p>
        </p:txBody>
      </p:sp>
      <p:sp>
        <p:nvSpPr>
          <p:cNvPr id="3" name="Text Placeholder 2"/>
          <p:cNvSpPr txBox="1">
            <a:spLocks noGrp="1"/>
          </p:cNvSpPr>
          <p:nvPr>
            <p:ph type="body" idx="4294967295"/>
          </p:nvPr>
        </p:nvSpPr>
        <p:spPr>
          <a:xfrm>
            <a:off x="381000" y="1219200"/>
            <a:ext cx="8229600" cy="510540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r>
              <a:rPr lang="sw-KE" sz="2400" dirty="0" smtClean="0"/>
              <a:t>Sehemu ya upotofu huu imekuwa wakati wa kuanzisha </a:t>
            </a:r>
            <a:r>
              <a:rPr lang="sw-KE" sz="2400" dirty="0" smtClean="0">
                <a:solidFill>
                  <a:srgbClr val="C00000"/>
                </a:solidFill>
              </a:rPr>
              <a:t>"Yesu mwingine" </a:t>
            </a:r>
            <a:r>
              <a:rPr lang="sw-KE" sz="2400" dirty="0" smtClean="0"/>
              <a:t>(2 Kor. 11: 3-4) </a:t>
            </a:r>
          </a:p>
          <a:p>
            <a:r>
              <a:rPr lang="sw-KE" sz="2400" dirty="0" smtClean="0"/>
              <a:t>Nani anakuwa kitovu cha </a:t>
            </a:r>
            <a:r>
              <a:rPr lang="sw-KE" sz="2400" dirty="0" smtClean="0">
                <a:solidFill>
                  <a:srgbClr val="C00000"/>
                </a:solidFill>
              </a:rPr>
              <a:t>"injili nyingine" </a:t>
            </a:r>
            <a:r>
              <a:rPr lang="sw-KE" sz="2400" dirty="0" smtClean="0"/>
              <a:t>(kifungu hicho hicho), kinachofundishwa kama badala ya injili ya kweli ya Yesu Kristo, ambayo ni ufalme wa Mungu. </a:t>
            </a:r>
          </a:p>
          <a:p>
            <a:r>
              <a:rPr lang="sw-KE" sz="2400" dirty="0" smtClean="0"/>
              <a:t>Udanganyifu huu wote kwa upande mwingine umetokana na na umeongozwa na </a:t>
            </a:r>
            <a:r>
              <a:rPr lang="sw-KE" sz="2400" dirty="0" smtClean="0">
                <a:solidFill>
                  <a:srgbClr val="C00000"/>
                </a:solidFill>
              </a:rPr>
              <a:t>"roho nyingine" </a:t>
            </a:r>
            <a:r>
              <a:rPr lang="sw-KE" sz="2400" dirty="0" smtClean="0"/>
              <a:t>(pia kifungu hicho hicho)</a:t>
            </a:r>
          </a:p>
          <a:p>
            <a:r>
              <a:rPr lang="sw-KE" sz="2400" dirty="0" smtClean="0"/>
              <a:t> yule wa mungu wa ulimwengu huu-anayefanya kazi katika "ujinga" huu wa ulimwengu kwa njia ya mungu bandia wa utatu.</a:t>
            </a:r>
          </a:p>
          <a:p>
            <a:r>
              <a:rPr lang="sw-KE" sz="2400" dirty="0" smtClean="0"/>
              <a:t> Ufalme wa Mungu-ujumbe wa Kristo-unatoa siku zijazo tu za kweli kwa ulimwengu vinginevyo bila tumaini.</a:t>
            </a:r>
            <a:endParaRPr sz="2400"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sw-KE" dirty="0" smtClean="0"/>
              <a:t>Dini ya Kweli</a:t>
            </a:r>
            <a:endParaRPr lang="en-US" dirty="0"/>
          </a:p>
        </p:txBody>
      </p:sp>
      <p:sp>
        <p:nvSpPr>
          <p:cNvPr id="3" name="Text Placeholder 2"/>
          <p:cNvSpPr txBox="1">
            <a:spLocks noGrp="1"/>
          </p:cNvSpPr>
          <p:nvPr>
            <p:ph type="body" idx="4294967295"/>
          </p:nvPr>
        </p:nvSpPr>
        <p:spPr>
          <a:xfrm>
            <a:off x="457200" y="1600200"/>
            <a:ext cx="8229600" cy="443628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sw-KE" dirty="0" smtClean="0"/>
              <a:t>Dini SI kitu ambacho watu wa kawaida HAWEZI kuelewa </a:t>
            </a:r>
          </a:p>
          <a:p>
            <a:pPr lvl="0"/>
            <a:r>
              <a:rPr lang="sw-KE" dirty="0" smtClean="0"/>
              <a:t>"Dini safi na isiyo na lawama mbele za Mungu Baba ni hii, kuwatembelea yatima na wajane katika dhiki yao, na kujilinda bila mawaa na ulimwengu." (Yakobo 1:27)</a:t>
            </a:r>
            <a:endParaRPr lang="en-US" dirty="0">
              <a:latin typeface="Times New Roman" pitchFamily="82"/>
              <a:cs typeface="Times New Roman" pitchFamily="82"/>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540000" y="360000"/>
            <a:ext cx="8229600" cy="1053360"/>
          </a:xfrm>
        </p:spPr>
        <p:txBody>
          <a:bodyPr/>
          <a:lstStyle/>
          <a:p>
            <a:pPr lvl="0"/>
            <a:r>
              <a:rPr lang="sw-KE" dirty="0" smtClean="0"/>
              <a:t>Hitimisho</a:t>
            </a:r>
            <a:endParaRPr lang="en-US" dirty="0"/>
          </a:p>
        </p:txBody>
      </p:sp>
      <p:sp>
        <p:nvSpPr>
          <p:cNvPr id="3" name="Text Placeholder 2"/>
          <p:cNvSpPr txBox="1">
            <a:spLocks noGrp="1"/>
          </p:cNvSpPr>
          <p:nvPr>
            <p:ph type="body" idx="4294967295"/>
          </p:nvPr>
        </p:nvSpPr>
        <p:spPr>
          <a:xfrm>
            <a:off x="533400" y="1295400"/>
            <a:ext cx="8229600" cy="481284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r>
              <a:rPr lang="sw-KE" dirty="0" smtClean="0"/>
              <a:t>Imani ya Athene sio ya Kimaandiko </a:t>
            </a:r>
          </a:p>
          <a:p>
            <a:r>
              <a:rPr lang="sw-KE" dirty="0" smtClean="0"/>
              <a:t>Utatu haupatikani katika Biblia </a:t>
            </a:r>
          </a:p>
          <a:p>
            <a:r>
              <a:rPr lang="sw-KE" dirty="0" smtClean="0"/>
              <a:t>Mungu Baba amzidi Mwanawe </a:t>
            </a:r>
          </a:p>
          <a:p>
            <a:r>
              <a:rPr lang="sw-KE" dirty="0" smtClean="0"/>
              <a:t>Yesu Kristo ni Mwana wa Mungu </a:t>
            </a:r>
          </a:p>
          <a:p>
            <a:r>
              <a:rPr lang="sw-KE" dirty="0" smtClean="0"/>
              <a:t>Roho Mtakatifu ni Nguvu za Mungu </a:t>
            </a:r>
          </a:p>
          <a:p>
            <a:r>
              <a:rPr lang="sw-KE" dirty="0" smtClean="0"/>
              <a:t>Chimbuko la Utatu ni Babeli </a:t>
            </a:r>
          </a:p>
          <a:p>
            <a:r>
              <a:rPr lang="sw-KE" dirty="0" smtClean="0"/>
              <a:t>Dini ya kweli ni rahisi kuelewa </a:t>
            </a:r>
          </a:p>
          <a:p>
            <a:r>
              <a:rPr lang="sw-KE" dirty="0" smtClean="0"/>
              <a:t>Tunachohitajika kufanya ni kuiishi ... hiyo ni ngumu zaidi</a:t>
            </a:r>
            <a:endParaRPr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sw-KE" dirty="0" smtClean="0"/>
              <a:t>Nini Imani inasema</a:t>
            </a:r>
            <a:endParaRPr lang="en-US" dirty="0"/>
          </a:p>
        </p:txBody>
      </p:sp>
      <p:sp>
        <p:nvSpPr>
          <p:cNvPr id="3" name="Text Placeholder 2"/>
          <p:cNvSpPr txBox="1">
            <a:spLocks noGrp="1"/>
          </p:cNvSpPr>
          <p:nvPr>
            <p:ph type="body" idx="4294967295"/>
          </p:nvPr>
        </p:nvSpPr>
        <p:spPr>
          <a:xfrm>
            <a:off x="410400" y="1358280"/>
            <a:ext cx="8229600" cy="4761719"/>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buNone/>
            </a:pPr>
            <a:r>
              <a:rPr lang="sw-KE" sz="3600" dirty="0" smtClean="0">
                <a:solidFill>
                  <a:srgbClr val="FF0000"/>
                </a:solidFill>
              </a:rPr>
              <a:t>Fundisho la Utatu linasema kuwa:</a:t>
            </a:r>
            <a:r>
              <a:rPr lang="sw-KE" sz="3600" dirty="0" smtClean="0"/>
              <a:t> </a:t>
            </a:r>
          </a:p>
          <a:p>
            <a:pPr lvl="0">
              <a:buFont typeface="Wingdings" pitchFamily="2" charset="2"/>
              <a:buChar char="§"/>
            </a:pPr>
            <a:r>
              <a:rPr lang="sw-KE" sz="3600" dirty="0" smtClean="0"/>
              <a:t>Viumbe vitatu ni kiumbe kimoja Yesu, </a:t>
            </a:r>
          </a:p>
          <a:p>
            <a:pPr lvl="0">
              <a:buFont typeface="Wingdings" pitchFamily="2" charset="2"/>
              <a:buChar char="§"/>
            </a:pPr>
            <a:r>
              <a:rPr lang="sw-KE" sz="3600" dirty="0" smtClean="0"/>
              <a:t>Mungu na Roho Mtakatifu ni sawa </a:t>
            </a:r>
          </a:p>
          <a:p>
            <a:pPr lvl="0">
              <a:buFont typeface="Wingdings" pitchFamily="2" charset="2"/>
              <a:buChar char="§"/>
            </a:pPr>
            <a:r>
              <a:rPr lang="sw-KE" sz="3600" dirty="0" smtClean="0"/>
              <a:t>Yesu, Mungu na Roho Mtakatifu ni </a:t>
            </a:r>
          </a:p>
          <a:p>
            <a:pPr lvl="0">
              <a:buFont typeface="Wingdings" pitchFamily="2" charset="2"/>
              <a:buChar char="§"/>
            </a:pPr>
            <a:r>
              <a:rPr lang="sw-KE" sz="3600" dirty="0" smtClean="0"/>
              <a:t>Kiumbe kimoja Yesu Kristo amekuwepo siku zote</a:t>
            </a:r>
            <a:endParaRPr lang="en-US" sz="3600" dirty="0">
              <a:latin typeface="" pitchFamily="16"/>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628800"/>
            <a:ext cx="7859216" cy="3416320"/>
          </a:xfrm>
          <a:prstGeom prst="rect">
            <a:avLst/>
          </a:prstGeom>
        </p:spPr>
        <p:txBody>
          <a:bodyPr wrap="square">
            <a:spAutoFit/>
          </a:bodyPr>
          <a:lstStyle/>
          <a:p>
            <a:pPr lvl="0">
              <a:buNone/>
            </a:pPr>
            <a:r>
              <a:rPr lang="sw-KE" sz="3600" dirty="0" smtClean="0">
                <a:solidFill>
                  <a:srgbClr val="FF0000"/>
                </a:solidFill>
              </a:rPr>
              <a:t>Malengo yetu ni: </a:t>
            </a:r>
            <a:endParaRPr lang="sw-KE" sz="3600" dirty="0" smtClean="0">
              <a:solidFill>
                <a:srgbClr val="FF0000"/>
              </a:solidFill>
            </a:endParaRPr>
          </a:p>
          <a:p>
            <a:pPr lvl="0">
              <a:buFont typeface="Arial" pitchFamily="34" charset="0"/>
              <a:buChar char="•"/>
            </a:pPr>
            <a:r>
              <a:rPr lang="sw-KE" sz="3600" dirty="0" smtClean="0"/>
              <a:t>Kuonyesha </a:t>
            </a:r>
            <a:r>
              <a:rPr lang="sw-KE" sz="3600" dirty="0" smtClean="0"/>
              <a:t>kuwa taarifa hizi kulingana na Biblia ni za </a:t>
            </a:r>
            <a:r>
              <a:rPr lang="sw-KE" sz="3600" dirty="0" smtClean="0"/>
              <a:t>uwongo.</a:t>
            </a:r>
          </a:p>
          <a:p>
            <a:pPr lvl="0">
              <a:buFont typeface="Arial" pitchFamily="34" charset="0"/>
              <a:buChar char="•"/>
            </a:pPr>
            <a:r>
              <a:rPr lang="sw-KE" sz="3600" dirty="0" smtClean="0"/>
              <a:t> </a:t>
            </a:r>
            <a:r>
              <a:rPr lang="sw-KE" sz="3600" dirty="0" smtClean="0"/>
              <a:t>Kusema Ukweli rahisi juu ya Mungu, Yesu Kristo na Roho Mtakatifu </a:t>
            </a:r>
            <a:endParaRPr lang="sw-KE" sz="3600" dirty="0" smtClean="0"/>
          </a:p>
          <a:p>
            <a:pPr lvl="0">
              <a:buFont typeface="Arial" pitchFamily="34" charset="0"/>
              <a:buChar char="•"/>
            </a:pPr>
            <a:r>
              <a:rPr lang="sw-KE" sz="3600" dirty="0" smtClean="0"/>
              <a:t>Kuelezea </a:t>
            </a:r>
            <a:r>
              <a:rPr lang="sw-KE" sz="3600" dirty="0" smtClean="0"/>
              <a:t>Utatu ulitoka wapi</a:t>
            </a:r>
            <a:endParaRPr lang="en-US" sz="3600" dirty="0">
              <a:latin typeface="" pitchFamily="16"/>
            </a:endParaRPr>
          </a:p>
        </p:txBody>
      </p:sp>
      <p:sp>
        <p:nvSpPr>
          <p:cNvPr id="3" name="Title 1"/>
          <p:cNvSpPr txBox="1">
            <a:spLocks/>
          </p:cNvSpPr>
          <p:nvPr/>
        </p:nvSpPr>
        <p:spPr>
          <a:xfrm>
            <a:off x="457200" y="319320"/>
            <a:ext cx="8229600" cy="1053360"/>
          </a:xfrm>
          <a:prstGeom prst="rect">
            <a:avLst/>
          </a:prstGeom>
          <a:noFill/>
          <a:ln>
            <a:noFill/>
          </a:ln>
        </p:spPr>
        <p:txBody>
          <a:bodyPr lIns="0" tIns="0" rIns="0" bIns="0" anchor="ctr"/>
          <a:lstStyle>
            <a:lvl1pPr marL="0" marR="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4400" b="0" i="0" u="none" strike="noStrike" baseline="0">
                <a:ln>
                  <a:noFill/>
                </a:ln>
                <a:solidFill>
                  <a:srgbClr val="000000"/>
                </a:solidFill>
                <a:latin typeface="Arial" pitchFamily="18"/>
                <a:cs typeface="Arial" pitchFamily="2"/>
              </a:defRPr>
            </a:lvl1pPr>
          </a:lstStyle>
          <a:p>
            <a:r>
              <a:rPr lang="en-GB" kern="0" dirty="0" smtClean="0"/>
              <a:t>MALENGO </a:t>
            </a:r>
            <a:endParaRPr lang="en-GB" kern="0" dirty="0"/>
          </a:p>
        </p:txBody>
      </p:sp>
    </p:spTree>
    <p:extLst>
      <p:ext uri="{BB962C8B-B14F-4D97-AF65-F5344CB8AC3E}">
        <p14:creationId xmlns:p14="http://schemas.microsoft.com/office/powerpoint/2010/main" xmlns="" val="29818434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le 1"/>
          <p:cNvSpPr txBox="1">
            <a:spLocks noGrp="1"/>
          </p:cNvSpPr>
          <p:nvPr>
            <p:ph type="ctrTitle"/>
          </p:nvPr>
        </p:nvSpPr>
        <p:spPr/>
        <p:txBody>
          <a:bodyPr/>
          <a:lstStyle/>
          <a:p>
            <a:pPr lvl="0"/>
            <a:r>
              <a:rPr lang="sw-KE" dirty="0" smtClean="0"/>
              <a:t>Utatu - SIYO katika Biblia</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320"/>
            <a:ext cx="8229600" cy="677108"/>
          </a:xfrm>
        </p:spPr>
        <p:txBody>
          <a:bodyPr>
            <a:spAutoFit/>
          </a:bodyPr>
          <a:lstStyle/>
          <a:p>
            <a:pPr lvl="0"/>
            <a:r>
              <a:rPr lang="sw-KE" dirty="0" smtClean="0"/>
              <a:t>Yesu na Mungu ni sawa?</a:t>
            </a:r>
            <a:endParaRPr lang="en-US" dirty="0"/>
          </a:p>
        </p:txBody>
      </p:sp>
      <p:sp>
        <p:nvSpPr>
          <p:cNvPr id="5" name="Text Placeholder 4"/>
          <p:cNvSpPr txBox="1">
            <a:spLocks noGrp="1"/>
          </p:cNvSpPr>
          <p:nvPr>
            <p:ph type="body" idx="4294967295"/>
          </p:nvPr>
        </p:nvSpPr>
        <p:spPr>
          <a:xfrm>
            <a:off x="467544" y="1556792"/>
            <a:ext cx="4015800" cy="4234408"/>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r>
              <a:rPr lang="sw-KE" dirty="0" smtClean="0">
                <a:solidFill>
                  <a:srgbClr val="FF0000"/>
                </a:solidFill>
              </a:rPr>
              <a:t>Yesu Kristo </a:t>
            </a:r>
          </a:p>
          <a:p>
            <a:r>
              <a:rPr lang="sw-KE" dirty="0" smtClean="0"/>
              <a:t>Alijaribiwa (Ebr. 2:18) </a:t>
            </a:r>
          </a:p>
          <a:p>
            <a:r>
              <a:rPr lang="sw-KE" dirty="0" smtClean="0"/>
              <a:t>Alikufa (Ufu. 1:18) </a:t>
            </a:r>
          </a:p>
          <a:p>
            <a:r>
              <a:rPr lang="sw-KE" dirty="0" smtClean="0"/>
              <a:t>Inaonekana na wanaume</a:t>
            </a:r>
            <a:endParaRPr lang="en-US" dirty="0">
              <a:latin typeface="" pitchFamily="16"/>
            </a:endParaRPr>
          </a:p>
        </p:txBody>
      </p:sp>
      <p:sp>
        <p:nvSpPr>
          <p:cNvPr id="6" name="Text Placeholder 5"/>
          <p:cNvSpPr txBox="1">
            <a:spLocks noGrp="1"/>
          </p:cNvSpPr>
          <p:nvPr>
            <p:ph type="body" idx="4294967295"/>
          </p:nvPr>
        </p:nvSpPr>
        <p:spPr>
          <a:xfrm>
            <a:off x="4788024" y="1484784"/>
            <a:ext cx="4015800" cy="4306416"/>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sw-KE" dirty="0" smtClean="0">
                <a:solidFill>
                  <a:srgbClr val="FF0000"/>
                </a:solidFill>
              </a:rPr>
              <a:t>Mungu (Baba) </a:t>
            </a:r>
          </a:p>
          <a:p>
            <a:pPr lvl="0"/>
            <a:r>
              <a:rPr lang="sw-KE" dirty="0" smtClean="0"/>
              <a:t>Haiwezi kujaribiwa (Yakobo 1:13) </a:t>
            </a:r>
          </a:p>
          <a:p>
            <a:pPr lvl="0"/>
            <a:r>
              <a:rPr lang="sw-KE" dirty="0" smtClean="0"/>
              <a:t>Haiwezi kufa (1 Timotheo 6:16) </a:t>
            </a:r>
          </a:p>
          <a:p>
            <a:pPr lvl="0"/>
            <a:r>
              <a:rPr lang="sw-KE" dirty="0" smtClean="0"/>
              <a:t>Haionekani kwa wanadamu (1 Timotheo 6:16)</a:t>
            </a:r>
            <a:endParaRPr lang="en-US" dirty="0">
              <a:latin typeface="" pitchFamily="16"/>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0"/>
            <a:ext cx="8229600" cy="1477328"/>
          </a:xfrm>
        </p:spPr>
        <p:txBody>
          <a:bodyPr>
            <a:spAutoFit/>
          </a:bodyPr>
          <a:lstStyle/>
          <a:p>
            <a:pPr lvl="0" algn="ctr"/>
            <a:r>
              <a:rPr lang="sw-KE" sz="3200" b="1" dirty="0" smtClean="0"/>
              <a:t>Yesu Kristo hawezi kuwa 'Mungu sana' (mtu huyo huyo) kwa sababu ya mikinzano hii</a:t>
            </a:r>
            <a:endParaRPr lang="en-US" sz="3200" b="1" dirty="0"/>
          </a:p>
        </p:txBody>
      </p:sp>
      <p:sp>
        <p:nvSpPr>
          <p:cNvPr id="3" name="Text Placeholder 2"/>
          <p:cNvSpPr txBox="1">
            <a:spLocks noGrp="1"/>
          </p:cNvSpPr>
          <p:nvPr>
            <p:ph type="body" idx="4294967295"/>
          </p:nvPr>
        </p:nvSpPr>
        <p:spPr>
          <a:xfrm>
            <a:off x="0" y="1752600"/>
            <a:ext cx="8686800" cy="4842351"/>
          </a:xfrm>
        </p:spPr>
        <p:txBody>
          <a:bodyPr wrap="square">
            <a:spAutoFit/>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sw-KE" sz="2800" dirty="0" smtClean="0"/>
              <a:t>Yesu alipaa kwenda kwa Baba yake na Mungu wake - Yohana 20:17 "Na ilitokea katika siku hizi kwenda mlimani kuomba, na alikuwa akiendelea kuomba kwa Mungu usiku kucha." - Lk. 6:12 "Ili Mungu wa Bwana wetu Yesu Kristo, Baba wa utukufu, akupe roho ya hekima na ufunuo katika kumjua yeye," - Efe. 1:17</a:t>
            </a:r>
          </a:p>
          <a:p>
            <a:pPr lvl="0"/>
            <a:r>
              <a:rPr lang="sw-KE" sz="2800" dirty="0" smtClean="0"/>
              <a:t> "Ahimidiwe Mungu na Baba wa Bwana wetu Yesu Kristo, ambaye alituzaa tena kwa rehema zake nyingi kwa tumaini lililo hai kwa ufufuo wa Yesu Kristo kutoka kwa wafu" - 1 Petro 1: 3</a:t>
            </a:r>
            <a:endParaRPr lang="en-US" sz="2600" dirty="0">
              <a:latin typeface="" pitchFamily="16"/>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sw-KE" dirty="0" smtClean="0"/>
              <a:t>Yesu alisali kwa Baba yake</a:t>
            </a:r>
            <a:endParaRPr lang="en-US" dirty="0"/>
          </a:p>
        </p:txBody>
      </p:sp>
      <p:sp>
        <p:nvSpPr>
          <p:cNvPr id="3" name="Text Placeholder 2"/>
          <p:cNvSpPr txBox="1">
            <a:spLocks noGrp="1"/>
          </p:cNvSpPr>
          <p:nvPr>
            <p:ph type="body" idx="4294967295"/>
          </p:nvPr>
        </p:nvSpPr>
        <p:spPr>
          <a:xfrm>
            <a:off x="381000" y="1600200"/>
            <a:ext cx="4222799" cy="45579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buNone/>
            </a:pPr>
            <a:r>
              <a:rPr lang="sw-KE" dirty="0" smtClean="0"/>
              <a:t>Akaenda mbele kidogo, akaanguka kifudifudi akiomba, akisema, Baba yangu, ikiwezekana, kikombe hiki na kinipite. Walakini, si kama nitakavyo, bali kama wewe. ” - Mathayo 26:39</a:t>
            </a:r>
            <a:endParaRPr lang="en-US" dirty="0">
              <a:latin typeface="" pitchFamily="16"/>
            </a:endParaRPr>
          </a:p>
        </p:txBody>
      </p:sp>
      <p:pic>
        <p:nvPicPr>
          <p:cNvPr id="4" name="Picture 3"/>
          <p:cNvPicPr>
            <a:picLocks noChangeAspect="1"/>
          </p:cNvPicPr>
          <p:nvPr/>
        </p:nvPicPr>
        <p:blipFill>
          <a:blip r:embed="rId3">
            <a:lum/>
            <a:alphaModFix/>
          </a:blip>
          <a:srcRect/>
          <a:stretch>
            <a:fillRect/>
          </a:stretch>
        </p:blipFill>
        <p:spPr>
          <a:xfrm>
            <a:off x="4809600" y="1365480"/>
            <a:ext cx="4190399" cy="5294520"/>
          </a:xfrm>
          <a:prstGeom prst="rect">
            <a:avLst/>
          </a:prstGeom>
          <a:noFill/>
          <a:ln>
            <a:noFill/>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Rectangle 1"/>
          <p:cNvSpPr/>
          <p:nvPr/>
        </p:nvSpPr>
        <p:spPr>
          <a:xfrm>
            <a:off x="5040000" y="3204000"/>
            <a:ext cx="1620000" cy="540000"/>
          </a:xfrm>
          <a:prstGeom prst="rect">
            <a:avLst/>
          </a:prstGeom>
          <a:solidFill>
            <a:srgbClr val="FF3366"/>
          </a:solidFill>
          <a:ln w="0">
            <a:solidFill>
              <a:srgbClr val="000000"/>
            </a:solidFill>
            <a:prstDash val="solid"/>
          </a:ln>
        </p:spPr>
        <p:txBody>
          <a:bodyPr vert="horz" lIns="90000" tIns="45000" rIns="90000" bIns="45000" anchor="ctr" anchorCtr="1" compatLnSpc="0"/>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1800" b="0" i="0" u="none" strike="noStrike" baseline="0">
                <a:ln>
                  <a:noFill/>
                </a:ln>
                <a:solidFill>
                  <a:srgbClr val="000000"/>
                </a:solidFill>
                <a:latin typeface="Arial" pitchFamily="18"/>
                <a:ea typeface="Arial" pitchFamily="2"/>
                <a:cs typeface="Arial" pitchFamily="2"/>
              </a:rPr>
              <a:t>		</a:t>
            </a:r>
          </a:p>
        </p:txBody>
      </p:sp>
      <p:sp>
        <p:nvSpPr>
          <p:cNvPr id="3" name="Title 2"/>
          <p:cNvSpPr txBox="1">
            <a:spLocks noGrp="1"/>
          </p:cNvSpPr>
          <p:nvPr>
            <p:ph type="title" idx="4294967295"/>
          </p:nvPr>
        </p:nvSpPr>
        <p:spPr>
          <a:xfrm>
            <a:off x="457200" y="319320"/>
            <a:ext cx="8229600" cy="1053360"/>
          </a:xfrm>
        </p:spPr>
        <p:txBody>
          <a:bodyPr/>
          <a:lstStyle/>
          <a:p>
            <a:pPr lvl="0"/>
            <a:r>
              <a:rPr lang="sw-KE" dirty="0" smtClean="0"/>
              <a:t>Yesu ni mtu</a:t>
            </a:r>
            <a:endParaRPr lang="en-US" dirty="0"/>
          </a:p>
        </p:txBody>
      </p:sp>
      <p:sp>
        <p:nvSpPr>
          <p:cNvPr id="4" name="Text Placeholder 3"/>
          <p:cNvSpPr txBox="1">
            <a:spLocks noGrp="1"/>
          </p:cNvSpPr>
          <p:nvPr>
            <p:ph type="body" idx="4294967295"/>
          </p:nvPr>
        </p:nvSpPr>
        <p:spPr>
          <a:xfrm>
            <a:off x="457200" y="1600200"/>
            <a:ext cx="8229600" cy="443628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sw-KE" dirty="0" smtClean="0"/>
              <a:t>Marejeleo 3,291 yanatuambia Yesu ni mtu! Hizi ni marejeleo baada ya kupaa </a:t>
            </a:r>
          </a:p>
          <a:p>
            <a:pPr lvl="0"/>
            <a:r>
              <a:rPr lang="sw-KE" dirty="0" smtClean="0"/>
              <a:t>"Kwa maana Mungu ni mmoja, na mpatanishi kati ya Mungu na wanadamu ni mmoja, mtu Kristo Yesu" - 1 Tim. 2: 5</a:t>
            </a:r>
          </a:p>
          <a:p>
            <a:pPr lvl="0"/>
            <a:r>
              <a:rPr lang="sw-KE" dirty="0" smtClean="0"/>
              <a:t> “Kwa maana hatuna kuhani mkuu ambaye hawezi kuguswa na hisia za udhaifu wetu; lakini alijaribiwa katika mambo yote kama sisi, lakini bila dhambi. ” - Ebr. 4:15</a:t>
            </a:r>
            <a:endParaRPr lang="en-US" dirty="0">
              <a:latin typeface="" pitchFamily="16"/>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3719</TotalTime>
  <Words>1894</Words>
  <Application>Microsoft Office PowerPoint</Application>
  <PresentationFormat>On-screen Show (4:3)</PresentationFormat>
  <Paragraphs>104</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Default</vt:lpstr>
      <vt:lpstr>Dini ambayo ina maana</vt:lpstr>
      <vt:lpstr>Dondoo kutoka kwa Imani ya Atheneas</vt:lpstr>
      <vt:lpstr>Nini Imani inasema</vt:lpstr>
      <vt:lpstr>Slide 4</vt:lpstr>
      <vt:lpstr>Utatu - SIYO katika Biblia</vt:lpstr>
      <vt:lpstr>Yesu na Mungu ni sawa?</vt:lpstr>
      <vt:lpstr>Yesu Kristo hawezi kuwa 'Mungu sana' (mtu huyo huyo) kwa sababu ya mikinzano hii</vt:lpstr>
      <vt:lpstr>Yesu alisali kwa Baba yake</vt:lpstr>
      <vt:lpstr>Yesu ni mtu</vt:lpstr>
      <vt:lpstr>Yesu halingani na Baba</vt:lpstr>
      <vt:lpstr>Sisi pia tunaweza kuwa kitu kimoja na Mungu</vt:lpstr>
      <vt:lpstr>Yesu alikataa usawa na Mungu</vt:lpstr>
      <vt:lpstr>Yesu alikataa kuwa Mungu</vt:lpstr>
      <vt:lpstr>Je! Yesu Aliwahi Kuwepo?</vt:lpstr>
      <vt:lpstr>Je! Yesu Aliwahi Kuwepo?</vt:lpstr>
      <vt:lpstr>Wazi, Rahisi, Mafundisho ya Biblia</vt:lpstr>
      <vt:lpstr>Mizizi ya Kale ya Utatu (1)</vt:lpstr>
      <vt:lpstr>Mizizi ya Kale ya Utatu (2</vt:lpstr>
      <vt:lpstr>Asili ya Utatu - Kanisa bandia</vt:lpstr>
      <vt:lpstr>Asili ya Utatu - Kanisa bandia</vt:lpstr>
      <vt:lpstr>Dini ya Kweli</vt:lpstr>
      <vt:lpstr>Hitimisho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Religion that makes sense</dc:title>
  <dc:creator>Carl Hinton</dc:creator>
  <cp:lastModifiedBy>user</cp:lastModifiedBy>
  <cp:revision>62</cp:revision>
  <cp:lastPrinted>2007-08-14T18:26:38Z</cp:lastPrinted>
  <dcterms:created xsi:type="dcterms:W3CDTF">2007-07-13T17:12:44Z</dcterms:created>
  <dcterms:modified xsi:type="dcterms:W3CDTF">2021-05-14T08:42:53Z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fo 1">
    <vt:lpwstr/>
  </property>
  <property fmtid="{D5CDD505-2E9C-101B-9397-08002B2CF9AE}" pid="3" name="Info 2">
    <vt:lpwstr/>
  </property>
  <property fmtid="{D5CDD505-2E9C-101B-9397-08002B2CF9AE}" pid="4" name="Info 3">
    <vt:lpwstr/>
  </property>
  <property fmtid="{D5CDD505-2E9C-101B-9397-08002B2CF9AE}" pid="5" name="Info 4">
    <vt:lpwstr/>
  </property>
</Properties>
</file>